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handoutMasterIdLst>
    <p:handoutMasterId r:id="rId59"/>
  </p:handoutMasterIdLst>
  <p:sldIdLst>
    <p:sldId id="282" r:id="rId5"/>
    <p:sldId id="275" r:id="rId6"/>
    <p:sldId id="276" r:id="rId7"/>
    <p:sldId id="277" r:id="rId8"/>
    <p:sldId id="258" r:id="rId9"/>
    <p:sldId id="279" r:id="rId10"/>
    <p:sldId id="280" r:id="rId11"/>
    <p:sldId id="284" r:id="rId12"/>
    <p:sldId id="283" r:id="rId13"/>
    <p:sldId id="285" r:id="rId14"/>
    <p:sldId id="286" r:id="rId15"/>
    <p:sldId id="287" r:id="rId16"/>
    <p:sldId id="288" r:id="rId17"/>
    <p:sldId id="289" r:id="rId18"/>
    <p:sldId id="290" r:id="rId19"/>
    <p:sldId id="291" r:id="rId20"/>
    <p:sldId id="292" r:id="rId21"/>
    <p:sldId id="293" r:id="rId22"/>
    <p:sldId id="295" r:id="rId23"/>
    <p:sldId id="274" r:id="rId24"/>
    <p:sldId id="259" r:id="rId25"/>
    <p:sldId id="260" r:id="rId26"/>
    <p:sldId id="261" r:id="rId27"/>
    <p:sldId id="262" r:id="rId28"/>
    <p:sldId id="263" r:id="rId29"/>
    <p:sldId id="316" r:id="rId30"/>
    <p:sldId id="313" r:id="rId31"/>
    <p:sldId id="265" r:id="rId32"/>
    <p:sldId id="266" r:id="rId33"/>
    <p:sldId id="267" r:id="rId34"/>
    <p:sldId id="268" r:id="rId35"/>
    <p:sldId id="269" r:id="rId36"/>
    <p:sldId id="270" r:id="rId37"/>
    <p:sldId id="271" r:id="rId38"/>
    <p:sldId id="314" r:id="rId39"/>
    <p:sldId id="297" r:id="rId40"/>
    <p:sldId id="296" r:id="rId41"/>
    <p:sldId id="298" r:id="rId42"/>
    <p:sldId id="299" r:id="rId43"/>
    <p:sldId id="300" r:id="rId44"/>
    <p:sldId id="301" r:id="rId45"/>
    <p:sldId id="302" r:id="rId46"/>
    <p:sldId id="303" r:id="rId47"/>
    <p:sldId id="304" r:id="rId48"/>
    <p:sldId id="305" r:id="rId49"/>
    <p:sldId id="306" r:id="rId50"/>
    <p:sldId id="317" r:id="rId51"/>
    <p:sldId id="307" r:id="rId52"/>
    <p:sldId id="308" r:id="rId53"/>
    <p:sldId id="309" r:id="rId54"/>
    <p:sldId id="310" r:id="rId55"/>
    <p:sldId id="315" r:id="rId56"/>
    <p:sldId id="273" r:id="rId5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8F9"/>
    <a:srgbClr val="17395F"/>
    <a:srgbClr val="D7E0E4"/>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691E08-6C7C-17EC-9068-6227026BA117}" v="287" dt="2026-08-19T04:42:14.545"/>
    <p1510:client id="{EFBEBC78-07CA-4A2D-89CF-B726A7781AD5}" v="204" dt="2026-08-19T15:32:27.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Aldrich" userId="S::ian@upliftingit.com::67afa006-0928-4e4a-ba9b-c5dc834a0c6d" providerId="AD" clId="Web-{65691E08-6C7C-17EC-9068-6227026BA117}"/>
    <pc:docChg chg="addSld delSld modSld">
      <pc:chgData name="Ian Aldrich" userId="S::ian@upliftingit.com::67afa006-0928-4e4a-ba9b-c5dc834a0c6d" providerId="AD" clId="Web-{65691E08-6C7C-17EC-9068-6227026BA117}" dt="2026-08-19T04:42:14.545" v="278" actId="20577"/>
      <pc:docMkLst>
        <pc:docMk/>
      </pc:docMkLst>
      <pc:sldChg chg="delSp">
        <pc:chgData name="Ian Aldrich" userId="S::ian@upliftingit.com::67afa006-0928-4e4a-ba9b-c5dc834a0c6d" providerId="AD" clId="Web-{65691E08-6C7C-17EC-9068-6227026BA117}" dt="2026-08-19T04:35:28.900" v="242"/>
        <pc:sldMkLst>
          <pc:docMk/>
          <pc:sldMk cId="0" sldId="258"/>
        </pc:sldMkLst>
        <pc:spChg chg="del">
          <ac:chgData name="Ian Aldrich" userId="S::ian@upliftingit.com::67afa006-0928-4e4a-ba9b-c5dc834a0c6d" providerId="AD" clId="Web-{65691E08-6C7C-17EC-9068-6227026BA117}" dt="2026-08-19T04:35:28.900" v="242"/>
          <ac:spMkLst>
            <pc:docMk/>
            <pc:sldMk cId="0" sldId="258"/>
            <ac:spMk id="9" creationId="{00000000-0000-0000-0000-000000000000}"/>
          </ac:spMkLst>
        </pc:spChg>
      </pc:sldChg>
      <pc:sldChg chg="delSp">
        <pc:chgData name="Ian Aldrich" userId="S::ian@upliftingit.com::67afa006-0928-4e4a-ba9b-c5dc834a0c6d" providerId="AD" clId="Web-{65691E08-6C7C-17EC-9068-6227026BA117}" dt="2026-08-19T04:35:12.025" v="226"/>
        <pc:sldMkLst>
          <pc:docMk/>
          <pc:sldMk cId="0" sldId="259"/>
        </pc:sldMkLst>
        <pc:spChg chg="del">
          <ac:chgData name="Ian Aldrich" userId="S::ian@upliftingit.com::67afa006-0928-4e4a-ba9b-c5dc834a0c6d" providerId="AD" clId="Web-{65691E08-6C7C-17EC-9068-6227026BA117}" dt="2026-08-19T04:35:12.025" v="226"/>
          <ac:spMkLst>
            <pc:docMk/>
            <pc:sldMk cId="0" sldId="259"/>
            <ac:spMk id="23" creationId="{00000000-0000-0000-0000-000000000000}"/>
          </ac:spMkLst>
        </pc:spChg>
      </pc:sldChg>
      <pc:sldChg chg="delSp modSp">
        <pc:chgData name="Ian Aldrich" userId="S::ian@upliftingit.com::67afa006-0928-4e4a-ba9b-c5dc834a0c6d" providerId="AD" clId="Web-{65691E08-6C7C-17EC-9068-6227026BA117}" dt="2026-08-19T04:42:14.545" v="278" actId="20577"/>
        <pc:sldMkLst>
          <pc:docMk/>
          <pc:sldMk cId="0" sldId="260"/>
        </pc:sldMkLst>
        <pc:spChg chg="mod">
          <ac:chgData name="Ian Aldrich" userId="S::ian@upliftingit.com::67afa006-0928-4e4a-ba9b-c5dc834a0c6d" providerId="AD" clId="Web-{65691E08-6C7C-17EC-9068-6227026BA117}" dt="2026-08-19T04:32:45.945" v="166" actId="20577"/>
          <ac:spMkLst>
            <pc:docMk/>
            <pc:sldMk cId="0" sldId="260"/>
            <ac:spMk id="7" creationId="{00000000-0000-0000-0000-000000000000}"/>
          </ac:spMkLst>
        </pc:spChg>
        <pc:spChg chg="mod">
          <ac:chgData name="Ian Aldrich" userId="S::ian@upliftingit.com::67afa006-0928-4e4a-ba9b-c5dc834a0c6d" providerId="AD" clId="Web-{65691E08-6C7C-17EC-9068-6227026BA117}" dt="2026-08-19T04:33:00.523" v="185" actId="20577"/>
          <ac:spMkLst>
            <pc:docMk/>
            <pc:sldMk cId="0" sldId="260"/>
            <ac:spMk id="10" creationId="{00000000-0000-0000-0000-000000000000}"/>
          </ac:spMkLst>
        </pc:spChg>
        <pc:spChg chg="mod">
          <ac:chgData name="Ian Aldrich" userId="S::ian@upliftingit.com::67afa006-0928-4e4a-ba9b-c5dc834a0c6d" providerId="AD" clId="Web-{65691E08-6C7C-17EC-9068-6227026BA117}" dt="2026-08-19T04:33:12.711" v="193" actId="20577"/>
          <ac:spMkLst>
            <pc:docMk/>
            <pc:sldMk cId="0" sldId="260"/>
            <ac:spMk id="11" creationId="{00000000-0000-0000-0000-000000000000}"/>
          </ac:spMkLst>
        </pc:spChg>
        <pc:spChg chg="mod">
          <ac:chgData name="Ian Aldrich" userId="S::ian@upliftingit.com::67afa006-0928-4e4a-ba9b-c5dc834a0c6d" providerId="AD" clId="Web-{65691E08-6C7C-17EC-9068-6227026BA117}" dt="2026-08-19T04:42:14.545" v="278" actId="20577"/>
          <ac:spMkLst>
            <pc:docMk/>
            <pc:sldMk cId="0" sldId="260"/>
            <ac:spMk id="14" creationId="{00000000-0000-0000-0000-000000000000}"/>
          </ac:spMkLst>
        </pc:spChg>
        <pc:spChg chg="del">
          <ac:chgData name="Ian Aldrich" userId="S::ian@upliftingit.com::67afa006-0928-4e4a-ba9b-c5dc834a0c6d" providerId="AD" clId="Web-{65691E08-6C7C-17EC-9068-6227026BA117}" dt="2026-08-19T04:35:10.822" v="225"/>
          <ac:spMkLst>
            <pc:docMk/>
            <pc:sldMk cId="0" sldId="260"/>
            <ac:spMk id="24" creationId="{00000000-0000-0000-0000-000000000000}"/>
          </ac:spMkLst>
        </pc:spChg>
      </pc:sldChg>
      <pc:sldChg chg="delSp">
        <pc:chgData name="Ian Aldrich" userId="S::ian@upliftingit.com::67afa006-0928-4e4a-ba9b-c5dc834a0c6d" providerId="AD" clId="Web-{65691E08-6C7C-17EC-9068-6227026BA117}" dt="2026-08-19T04:35:09.025" v="224"/>
        <pc:sldMkLst>
          <pc:docMk/>
          <pc:sldMk cId="0" sldId="261"/>
        </pc:sldMkLst>
        <pc:spChg chg="del">
          <ac:chgData name="Ian Aldrich" userId="S::ian@upliftingit.com::67afa006-0928-4e4a-ba9b-c5dc834a0c6d" providerId="AD" clId="Web-{65691E08-6C7C-17EC-9068-6227026BA117}" dt="2026-08-19T04:35:09.025" v="224"/>
          <ac:spMkLst>
            <pc:docMk/>
            <pc:sldMk cId="0" sldId="261"/>
            <ac:spMk id="23" creationId="{00000000-0000-0000-0000-000000000000}"/>
          </ac:spMkLst>
        </pc:spChg>
      </pc:sldChg>
      <pc:sldChg chg="delSp modSp">
        <pc:chgData name="Ian Aldrich" userId="S::ian@upliftingit.com::67afa006-0928-4e4a-ba9b-c5dc834a0c6d" providerId="AD" clId="Web-{65691E08-6C7C-17EC-9068-6227026BA117}" dt="2026-08-19T04:35:07.978" v="223"/>
        <pc:sldMkLst>
          <pc:docMk/>
          <pc:sldMk cId="0" sldId="262"/>
        </pc:sldMkLst>
        <pc:spChg chg="mod">
          <ac:chgData name="Ian Aldrich" userId="S::ian@upliftingit.com::67afa006-0928-4e4a-ba9b-c5dc834a0c6d" providerId="AD" clId="Web-{65691E08-6C7C-17EC-9068-6227026BA117}" dt="2026-08-19T03:44:47.119" v="55" actId="20577"/>
          <ac:spMkLst>
            <pc:docMk/>
            <pc:sldMk cId="0" sldId="262"/>
            <ac:spMk id="7" creationId="{00000000-0000-0000-0000-000000000000}"/>
          </ac:spMkLst>
        </pc:spChg>
        <pc:spChg chg="del">
          <ac:chgData name="Ian Aldrich" userId="S::ian@upliftingit.com::67afa006-0928-4e4a-ba9b-c5dc834a0c6d" providerId="AD" clId="Web-{65691E08-6C7C-17EC-9068-6227026BA117}" dt="2026-08-19T04:35:07.978" v="223"/>
          <ac:spMkLst>
            <pc:docMk/>
            <pc:sldMk cId="0" sldId="262"/>
            <ac:spMk id="23" creationId="{00000000-0000-0000-0000-000000000000}"/>
          </ac:spMkLst>
        </pc:spChg>
      </pc:sldChg>
      <pc:sldChg chg="delSp modSp">
        <pc:chgData name="Ian Aldrich" userId="S::ian@upliftingit.com::67afa006-0928-4e4a-ba9b-c5dc834a0c6d" providerId="AD" clId="Web-{65691E08-6C7C-17EC-9068-6227026BA117}" dt="2026-08-19T04:35:06.978" v="222"/>
        <pc:sldMkLst>
          <pc:docMk/>
          <pc:sldMk cId="0" sldId="263"/>
        </pc:sldMkLst>
        <pc:spChg chg="mod">
          <ac:chgData name="Ian Aldrich" userId="S::ian@upliftingit.com::67afa006-0928-4e4a-ba9b-c5dc834a0c6d" providerId="AD" clId="Web-{65691E08-6C7C-17EC-9068-6227026BA117}" dt="2026-08-19T03:44:47.416" v="57" actId="20577"/>
          <ac:spMkLst>
            <pc:docMk/>
            <pc:sldMk cId="0" sldId="263"/>
            <ac:spMk id="7" creationId="{00000000-0000-0000-0000-000000000000}"/>
          </ac:spMkLst>
        </pc:spChg>
        <pc:spChg chg="del">
          <ac:chgData name="Ian Aldrich" userId="S::ian@upliftingit.com::67afa006-0928-4e4a-ba9b-c5dc834a0c6d" providerId="AD" clId="Web-{65691E08-6C7C-17EC-9068-6227026BA117}" dt="2026-08-19T04:35:06.978" v="222"/>
          <ac:spMkLst>
            <pc:docMk/>
            <pc:sldMk cId="0" sldId="263"/>
            <ac:spMk id="23" creationId="{00000000-0000-0000-0000-000000000000}"/>
          </ac:spMkLst>
        </pc:spChg>
      </pc:sldChg>
      <pc:sldChg chg="addSp delSp modSp">
        <pc:chgData name="Ian Aldrich" userId="S::ian@upliftingit.com::67afa006-0928-4e4a-ba9b-c5dc834a0c6d" providerId="AD" clId="Web-{65691E08-6C7C-17EC-9068-6227026BA117}" dt="2026-08-19T04:38:35.074" v="268" actId="1076"/>
        <pc:sldMkLst>
          <pc:docMk/>
          <pc:sldMk cId="0" sldId="264"/>
        </pc:sldMkLst>
        <pc:spChg chg="mod">
          <ac:chgData name="Ian Aldrich" userId="S::ian@upliftingit.com::67afa006-0928-4e4a-ba9b-c5dc834a0c6d" providerId="AD" clId="Web-{65691E08-6C7C-17EC-9068-6227026BA117}" dt="2026-08-19T04:38:35.074" v="268" actId="1076"/>
          <ac:spMkLst>
            <pc:docMk/>
            <pc:sldMk cId="0" sldId="264"/>
            <ac:spMk id="5" creationId="{00000000-0000-0000-0000-000000000000}"/>
          </ac:spMkLst>
        </pc:spChg>
        <pc:spChg chg="del">
          <ac:chgData name="Ian Aldrich" userId="S::ian@upliftingit.com::67afa006-0928-4e4a-ba9b-c5dc834a0c6d" providerId="AD" clId="Web-{65691E08-6C7C-17EC-9068-6227026BA117}" dt="2026-08-19T04:36:46.869" v="254"/>
          <ac:spMkLst>
            <pc:docMk/>
            <pc:sldMk cId="0" sldId="264"/>
            <ac:spMk id="6" creationId="{00000000-0000-0000-0000-000000000000}"/>
          </ac:spMkLst>
        </pc:spChg>
        <pc:spChg chg="mod">
          <ac:chgData name="Ian Aldrich" userId="S::ian@upliftingit.com::67afa006-0928-4e4a-ba9b-c5dc834a0c6d" providerId="AD" clId="Web-{65691E08-6C7C-17EC-9068-6227026BA117}" dt="2026-08-19T03:41:16.461" v="19"/>
          <ac:spMkLst>
            <pc:docMk/>
            <pc:sldMk cId="0" sldId="264"/>
            <ac:spMk id="10" creationId="{00000000-0000-0000-0000-000000000000}"/>
          </ac:spMkLst>
        </pc:spChg>
        <pc:spChg chg="mod">
          <ac:chgData name="Ian Aldrich" userId="S::ian@upliftingit.com::67afa006-0928-4e4a-ba9b-c5dc834a0c6d" providerId="AD" clId="Web-{65691E08-6C7C-17EC-9068-6227026BA117}" dt="2026-08-19T03:41:14.273" v="16" actId="20577"/>
          <ac:spMkLst>
            <pc:docMk/>
            <pc:sldMk cId="0" sldId="264"/>
            <ac:spMk id="11" creationId="{00000000-0000-0000-0000-000000000000}"/>
          </ac:spMkLst>
        </pc:spChg>
        <pc:spChg chg="mod">
          <ac:chgData name="Ian Aldrich" userId="S::ian@upliftingit.com::67afa006-0928-4e4a-ba9b-c5dc834a0c6d" providerId="AD" clId="Web-{65691E08-6C7C-17EC-9068-6227026BA117}" dt="2026-08-19T03:39:39.085" v="2"/>
          <ac:spMkLst>
            <pc:docMk/>
            <pc:sldMk cId="0" sldId="264"/>
            <ac:spMk id="13" creationId="{00000000-0000-0000-0000-000000000000}"/>
          </ac:spMkLst>
        </pc:spChg>
        <pc:spChg chg="mod">
          <ac:chgData name="Ian Aldrich" userId="S::ian@upliftingit.com::67afa006-0928-4e4a-ba9b-c5dc834a0c6d" providerId="AD" clId="Web-{65691E08-6C7C-17EC-9068-6227026BA117}" dt="2026-08-19T03:41:34.508" v="23"/>
          <ac:spMkLst>
            <pc:docMk/>
            <pc:sldMk cId="0" sldId="264"/>
            <ac:spMk id="14" creationId="{00000000-0000-0000-0000-000000000000}"/>
          </ac:spMkLst>
        </pc:spChg>
        <pc:spChg chg="add del mod">
          <ac:chgData name="Ian Aldrich" userId="S::ian@upliftingit.com::67afa006-0928-4e4a-ba9b-c5dc834a0c6d" providerId="AD" clId="Web-{65691E08-6C7C-17EC-9068-6227026BA117}" dt="2026-08-19T03:41:44.289" v="24" actId="20577"/>
          <ac:spMkLst>
            <pc:docMk/>
            <pc:sldMk cId="0" sldId="264"/>
            <ac:spMk id="15" creationId="{00000000-0000-0000-0000-000000000000}"/>
          </ac:spMkLst>
        </pc:spChg>
        <pc:spChg chg="del">
          <ac:chgData name="Ian Aldrich" userId="S::ian@upliftingit.com::67afa006-0928-4e4a-ba9b-c5dc834a0c6d" providerId="AD" clId="Web-{65691E08-6C7C-17EC-9068-6227026BA117}" dt="2026-08-19T03:39:47.725" v="4"/>
          <ac:spMkLst>
            <pc:docMk/>
            <pc:sldMk cId="0" sldId="264"/>
            <ac:spMk id="17" creationId="{00000000-0000-0000-0000-000000000000}"/>
          </ac:spMkLst>
        </pc:spChg>
        <pc:spChg chg="del">
          <ac:chgData name="Ian Aldrich" userId="S::ian@upliftingit.com::67afa006-0928-4e4a-ba9b-c5dc834a0c6d" providerId="AD" clId="Web-{65691E08-6C7C-17EC-9068-6227026BA117}" dt="2026-08-19T04:36:01.932" v="247"/>
          <ac:spMkLst>
            <pc:docMk/>
            <pc:sldMk cId="0" sldId="264"/>
            <ac:spMk id="27" creationId="{00000000-0000-0000-0000-000000000000}"/>
          </ac:spMkLst>
        </pc:spChg>
        <pc:spChg chg="del">
          <ac:chgData name="Ian Aldrich" userId="S::ian@upliftingit.com::67afa006-0928-4e4a-ba9b-c5dc834a0c6d" providerId="AD" clId="Web-{65691E08-6C7C-17EC-9068-6227026BA117}" dt="2026-08-19T04:35:05.556" v="221"/>
          <ac:spMkLst>
            <pc:docMk/>
            <pc:sldMk cId="0" sldId="264"/>
            <ac:spMk id="28" creationId="{00000000-0000-0000-0000-000000000000}"/>
          </ac:spMkLst>
        </pc:spChg>
        <pc:picChg chg="del">
          <ac:chgData name="Ian Aldrich" userId="S::ian@upliftingit.com::67afa006-0928-4e4a-ba9b-c5dc834a0c6d" providerId="AD" clId="Web-{65691E08-6C7C-17EC-9068-6227026BA117}" dt="2026-08-19T03:39:46.928" v="3"/>
          <ac:picMkLst>
            <pc:docMk/>
            <pc:sldMk cId="0" sldId="264"/>
            <ac:picMk id="18" creationId="{00000000-0000-0000-0000-000000000000}"/>
          </ac:picMkLst>
        </pc:picChg>
      </pc:sldChg>
      <pc:sldChg chg="delSp">
        <pc:chgData name="Ian Aldrich" userId="S::ian@upliftingit.com::67afa006-0928-4e4a-ba9b-c5dc834a0c6d" providerId="AD" clId="Web-{65691E08-6C7C-17EC-9068-6227026BA117}" dt="2026-08-19T04:35:01.290" v="219"/>
        <pc:sldMkLst>
          <pc:docMk/>
          <pc:sldMk cId="0" sldId="265"/>
        </pc:sldMkLst>
        <pc:spChg chg="del">
          <ac:chgData name="Ian Aldrich" userId="S::ian@upliftingit.com::67afa006-0928-4e4a-ba9b-c5dc834a0c6d" providerId="AD" clId="Web-{65691E08-6C7C-17EC-9068-6227026BA117}" dt="2026-08-19T04:35:01.290" v="219"/>
          <ac:spMkLst>
            <pc:docMk/>
            <pc:sldMk cId="0" sldId="265"/>
            <ac:spMk id="9" creationId="{00000000-0000-0000-0000-000000000000}"/>
          </ac:spMkLst>
        </pc:spChg>
      </pc:sldChg>
      <pc:sldChg chg="delSp modSp">
        <pc:chgData name="Ian Aldrich" userId="S::ian@upliftingit.com::67afa006-0928-4e4a-ba9b-c5dc834a0c6d" providerId="AD" clId="Web-{65691E08-6C7C-17EC-9068-6227026BA117}" dt="2026-08-19T04:34:58.681" v="218"/>
        <pc:sldMkLst>
          <pc:docMk/>
          <pc:sldMk cId="0" sldId="266"/>
        </pc:sldMkLst>
        <pc:spChg chg="mod">
          <ac:chgData name="Ian Aldrich" userId="S::ian@upliftingit.com::67afa006-0928-4e4a-ba9b-c5dc834a0c6d" providerId="AD" clId="Web-{65691E08-6C7C-17EC-9068-6227026BA117}" dt="2026-08-19T03:44:51.275" v="60" actId="20577"/>
          <ac:spMkLst>
            <pc:docMk/>
            <pc:sldMk cId="0" sldId="266"/>
            <ac:spMk id="7" creationId="{00000000-0000-0000-0000-000000000000}"/>
          </ac:spMkLst>
        </pc:spChg>
        <pc:spChg chg="del">
          <ac:chgData name="Ian Aldrich" userId="S::ian@upliftingit.com::67afa006-0928-4e4a-ba9b-c5dc834a0c6d" providerId="AD" clId="Web-{65691E08-6C7C-17EC-9068-6227026BA117}" dt="2026-08-19T04:34:58.681" v="218"/>
          <ac:spMkLst>
            <pc:docMk/>
            <pc:sldMk cId="0" sldId="266"/>
            <ac:spMk id="23" creationId="{00000000-0000-0000-0000-000000000000}"/>
          </ac:spMkLst>
        </pc:spChg>
      </pc:sldChg>
      <pc:sldChg chg="delSp modSp">
        <pc:chgData name="Ian Aldrich" userId="S::ian@upliftingit.com::67afa006-0928-4e4a-ba9b-c5dc834a0c6d" providerId="AD" clId="Web-{65691E08-6C7C-17EC-9068-6227026BA117}" dt="2026-08-19T04:34:57.071" v="217"/>
        <pc:sldMkLst>
          <pc:docMk/>
          <pc:sldMk cId="0" sldId="267"/>
        </pc:sldMkLst>
        <pc:spChg chg="mod">
          <ac:chgData name="Ian Aldrich" userId="S::ian@upliftingit.com::67afa006-0928-4e4a-ba9b-c5dc834a0c6d" providerId="AD" clId="Web-{65691E08-6C7C-17EC-9068-6227026BA117}" dt="2026-08-19T03:45:08.432" v="110"/>
          <ac:spMkLst>
            <pc:docMk/>
            <pc:sldMk cId="0" sldId="267"/>
            <ac:spMk id="2" creationId="{00000000-0000-0000-0000-000000000000}"/>
          </ac:spMkLst>
        </pc:spChg>
        <pc:spChg chg="mod">
          <ac:chgData name="Ian Aldrich" userId="S::ian@upliftingit.com::67afa006-0928-4e4a-ba9b-c5dc834a0c6d" providerId="AD" clId="Web-{65691E08-6C7C-17EC-9068-6227026BA117}" dt="2026-08-19T03:45:08.432" v="109"/>
          <ac:spMkLst>
            <pc:docMk/>
            <pc:sldMk cId="0" sldId="267"/>
            <ac:spMk id="3" creationId="{00000000-0000-0000-0000-000000000000}"/>
          </ac:spMkLst>
        </pc:spChg>
        <pc:spChg chg="mod">
          <ac:chgData name="Ian Aldrich" userId="S::ian@upliftingit.com::67afa006-0928-4e4a-ba9b-c5dc834a0c6d" providerId="AD" clId="Web-{65691E08-6C7C-17EC-9068-6227026BA117}" dt="2026-08-19T03:45:08.432" v="108"/>
          <ac:spMkLst>
            <pc:docMk/>
            <pc:sldMk cId="0" sldId="267"/>
            <ac:spMk id="4" creationId="{00000000-0000-0000-0000-000000000000}"/>
          </ac:spMkLst>
        </pc:spChg>
        <pc:spChg chg="mod">
          <ac:chgData name="Ian Aldrich" userId="S::ian@upliftingit.com::67afa006-0928-4e4a-ba9b-c5dc834a0c6d" providerId="AD" clId="Web-{65691E08-6C7C-17EC-9068-6227026BA117}" dt="2026-08-19T03:45:08.432" v="107"/>
          <ac:spMkLst>
            <pc:docMk/>
            <pc:sldMk cId="0" sldId="267"/>
            <ac:spMk id="6" creationId="{00000000-0000-0000-0000-000000000000}"/>
          </ac:spMkLst>
        </pc:spChg>
        <pc:spChg chg="mod">
          <ac:chgData name="Ian Aldrich" userId="S::ian@upliftingit.com::67afa006-0928-4e4a-ba9b-c5dc834a0c6d" providerId="AD" clId="Web-{65691E08-6C7C-17EC-9068-6227026BA117}" dt="2026-08-19T03:45:51.416" v="149"/>
          <ac:spMkLst>
            <pc:docMk/>
            <pc:sldMk cId="0" sldId="267"/>
            <ac:spMk id="7" creationId="{00000000-0000-0000-0000-000000000000}"/>
          </ac:spMkLst>
        </pc:spChg>
        <pc:spChg chg="mod">
          <ac:chgData name="Ian Aldrich" userId="S::ian@upliftingit.com::67afa006-0928-4e4a-ba9b-c5dc834a0c6d" providerId="AD" clId="Web-{65691E08-6C7C-17EC-9068-6227026BA117}" dt="2026-08-19T03:45:51.416" v="148"/>
          <ac:spMkLst>
            <pc:docMk/>
            <pc:sldMk cId="0" sldId="267"/>
            <ac:spMk id="8" creationId="{00000000-0000-0000-0000-000000000000}"/>
          </ac:spMkLst>
        </pc:spChg>
        <pc:spChg chg="mod">
          <ac:chgData name="Ian Aldrich" userId="S::ian@upliftingit.com::67afa006-0928-4e4a-ba9b-c5dc834a0c6d" providerId="AD" clId="Web-{65691E08-6C7C-17EC-9068-6227026BA117}" dt="2026-08-19T03:45:08.432" v="104"/>
          <ac:spMkLst>
            <pc:docMk/>
            <pc:sldMk cId="0" sldId="267"/>
            <ac:spMk id="9" creationId="{00000000-0000-0000-0000-000000000000}"/>
          </ac:spMkLst>
        </pc:spChg>
        <pc:spChg chg="mod">
          <ac:chgData name="Ian Aldrich" userId="S::ian@upliftingit.com::67afa006-0928-4e4a-ba9b-c5dc834a0c6d" providerId="AD" clId="Web-{65691E08-6C7C-17EC-9068-6227026BA117}" dt="2026-08-19T03:45:51.416" v="147"/>
          <ac:spMkLst>
            <pc:docMk/>
            <pc:sldMk cId="0" sldId="267"/>
            <ac:spMk id="10" creationId="{00000000-0000-0000-0000-000000000000}"/>
          </ac:spMkLst>
        </pc:spChg>
        <pc:spChg chg="mod">
          <ac:chgData name="Ian Aldrich" userId="S::ian@upliftingit.com::67afa006-0928-4e4a-ba9b-c5dc834a0c6d" providerId="AD" clId="Web-{65691E08-6C7C-17EC-9068-6227026BA117}" dt="2026-08-19T03:45:51.416" v="146"/>
          <ac:spMkLst>
            <pc:docMk/>
            <pc:sldMk cId="0" sldId="267"/>
            <ac:spMk id="11" creationId="{00000000-0000-0000-0000-000000000000}"/>
          </ac:spMkLst>
        </pc:spChg>
        <pc:spChg chg="mod">
          <ac:chgData name="Ian Aldrich" userId="S::ian@upliftingit.com::67afa006-0928-4e4a-ba9b-c5dc834a0c6d" providerId="AD" clId="Web-{65691E08-6C7C-17EC-9068-6227026BA117}" dt="2026-08-19T03:45:08.432" v="101"/>
          <ac:spMkLst>
            <pc:docMk/>
            <pc:sldMk cId="0" sldId="267"/>
            <ac:spMk id="12" creationId="{00000000-0000-0000-0000-000000000000}"/>
          </ac:spMkLst>
        </pc:spChg>
        <pc:spChg chg="mod">
          <ac:chgData name="Ian Aldrich" userId="S::ian@upliftingit.com::67afa006-0928-4e4a-ba9b-c5dc834a0c6d" providerId="AD" clId="Web-{65691E08-6C7C-17EC-9068-6227026BA117}" dt="2026-08-19T03:45:51.416" v="145"/>
          <ac:spMkLst>
            <pc:docMk/>
            <pc:sldMk cId="0" sldId="267"/>
            <ac:spMk id="13" creationId="{00000000-0000-0000-0000-000000000000}"/>
          </ac:spMkLst>
        </pc:spChg>
        <pc:spChg chg="mod">
          <ac:chgData name="Ian Aldrich" userId="S::ian@upliftingit.com::67afa006-0928-4e4a-ba9b-c5dc834a0c6d" providerId="AD" clId="Web-{65691E08-6C7C-17EC-9068-6227026BA117}" dt="2026-08-19T03:45:51.416" v="144"/>
          <ac:spMkLst>
            <pc:docMk/>
            <pc:sldMk cId="0" sldId="267"/>
            <ac:spMk id="14" creationId="{00000000-0000-0000-0000-000000000000}"/>
          </ac:spMkLst>
        </pc:spChg>
        <pc:spChg chg="mod">
          <ac:chgData name="Ian Aldrich" userId="S::ian@upliftingit.com::67afa006-0928-4e4a-ba9b-c5dc834a0c6d" providerId="AD" clId="Web-{65691E08-6C7C-17EC-9068-6227026BA117}" dt="2026-08-19T03:45:08.416" v="98"/>
          <ac:spMkLst>
            <pc:docMk/>
            <pc:sldMk cId="0" sldId="267"/>
            <ac:spMk id="15" creationId="{00000000-0000-0000-0000-000000000000}"/>
          </ac:spMkLst>
        </pc:spChg>
        <pc:spChg chg="mod">
          <ac:chgData name="Ian Aldrich" userId="S::ian@upliftingit.com::67afa006-0928-4e4a-ba9b-c5dc834a0c6d" providerId="AD" clId="Web-{65691E08-6C7C-17EC-9068-6227026BA117}" dt="2026-08-19T03:45:51.416" v="143"/>
          <ac:spMkLst>
            <pc:docMk/>
            <pc:sldMk cId="0" sldId="267"/>
            <ac:spMk id="16" creationId="{00000000-0000-0000-0000-000000000000}"/>
          </ac:spMkLst>
        </pc:spChg>
        <pc:spChg chg="mod">
          <ac:chgData name="Ian Aldrich" userId="S::ian@upliftingit.com::67afa006-0928-4e4a-ba9b-c5dc834a0c6d" providerId="AD" clId="Web-{65691E08-6C7C-17EC-9068-6227026BA117}" dt="2026-08-19T03:45:51.401" v="142"/>
          <ac:spMkLst>
            <pc:docMk/>
            <pc:sldMk cId="0" sldId="267"/>
            <ac:spMk id="17" creationId="{00000000-0000-0000-0000-000000000000}"/>
          </ac:spMkLst>
        </pc:spChg>
        <pc:spChg chg="mod">
          <ac:chgData name="Ian Aldrich" userId="S::ian@upliftingit.com::67afa006-0928-4e4a-ba9b-c5dc834a0c6d" providerId="AD" clId="Web-{65691E08-6C7C-17EC-9068-6227026BA117}" dt="2026-08-19T03:45:08.416" v="95"/>
          <ac:spMkLst>
            <pc:docMk/>
            <pc:sldMk cId="0" sldId="267"/>
            <ac:spMk id="18" creationId="{00000000-0000-0000-0000-000000000000}"/>
          </ac:spMkLst>
        </pc:spChg>
        <pc:spChg chg="mod">
          <ac:chgData name="Ian Aldrich" userId="S::ian@upliftingit.com::67afa006-0928-4e4a-ba9b-c5dc834a0c6d" providerId="AD" clId="Web-{65691E08-6C7C-17EC-9068-6227026BA117}" dt="2026-08-19T03:45:51.401" v="141"/>
          <ac:spMkLst>
            <pc:docMk/>
            <pc:sldMk cId="0" sldId="267"/>
            <ac:spMk id="19" creationId="{00000000-0000-0000-0000-000000000000}"/>
          </ac:spMkLst>
        </pc:spChg>
        <pc:spChg chg="mod">
          <ac:chgData name="Ian Aldrich" userId="S::ian@upliftingit.com::67afa006-0928-4e4a-ba9b-c5dc834a0c6d" providerId="AD" clId="Web-{65691E08-6C7C-17EC-9068-6227026BA117}" dt="2026-08-19T03:45:08.416" v="93"/>
          <ac:spMkLst>
            <pc:docMk/>
            <pc:sldMk cId="0" sldId="267"/>
            <ac:spMk id="21" creationId="{00000000-0000-0000-0000-000000000000}"/>
          </ac:spMkLst>
        </pc:spChg>
        <pc:spChg chg="mod">
          <ac:chgData name="Ian Aldrich" userId="S::ian@upliftingit.com::67afa006-0928-4e4a-ba9b-c5dc834a0c6d" providerId="AD" clId="Web-{65691E08-6C7C-17EC-9068-6227026BA117}" dt="2026-08-19T03:45:08.416" v="92"/>
          <ac:spMkLst>
            <pc:docMk/>
            <pc:sldMk cId="0" sldId="267"/>
            <ac:spMk id="22" creationId="{00000000-0000-0000-0000-000000000000}"/>
          </ac:spMkLst>
        </pc:spChg>
        <pc:spChg chg="mod">
          <ac:chgData name="Ian Aldrich" userId="S::ian@upliftingit.com::67afa006-0928-4e4a-ba9b-c5dc834a0c6d" providerId="AD" clId="Web-{65691E08-6C7C-17EC-9068-6227026BA117}" dt="2026-08-19T03:45:51.401" v="140"/>
          <ac:spMkLst>
            <pc:docMk/>
            <pc:sldMk cId="0" sldId="267"/>
            <ac:spMk id="24" creationId="{00000000-0000-0000-0000-000000000000}"/>
          </ac:spMkLst>
        </pc:spChg>
        <pc:spChg chg="mod">
          <ac:chgData name="Ian Aldrich" userId="S::ian@upliftingit.com::67afa006-0928-4e4a-ba9b-c5dc834a0c6d" providerId="AD" clId="Web-{65691E08-6C7C-17EC-9068-6227026BA117}" dt="2026-08-19T03:45:51.401" v="139"/>
          <ac:spMkLst>
            <pc:docMk/>
            <pc:sldMk cId="0" sldId="267"/>
            <ac:spMk id="25" creationId="{00000000-0000-0000-0000-000000000000}"/>
          </ac:spMkLst>
        </pc:spChg>
        <pc:spChg chg="mod">
          <ac:chgData name="Ian Aldrich" userId="S::ian@upliftingit.com::67afa006-0928-4e4a-ba9b-c5dc834a0c6d" providerId="AD" clId="Web-{65691E08-6C7C-17EC-9068-6227026BA117}" dt="2026-08-19T03:45:51.401" v="138"/>
          <ac:spMkLst>
            <pc:docMk/>
            <pc:sldMk cId="0" sldId="267"/>
            <ac:spMk id="26" creationId="{00000000-0000-0000-0000-000000000000}"/>
          </ac:spMkLst>
        </pc:spChg>
        <pc:spChg chg="mod">
          <ac:chgData name="Ian Aldrich" userId="S::ian@upliftingit.com::67afa006-0928-4e4a-ba9b-c5dc834a0c6d" providerId="AD" clId="Web-{65691E08-6C7C-17EC-9068-6227026BA117}" dt="2026-08-19T03:45:51.401" v="137"/>
          <ac:spMkLst>
            <pc:docMk/>
            <pc:sldMk cId="0" sldId="267"/>
            <ac:spMk id="27" creationId="{00000000-0000-0000-0000-000000000000}"/>
          </ac:spMkLst>
        </pc:spChg>
        <pc:spChg chg="mod">
          <ac:chgData name="Ian Aldrich" userId="S::ian@upliftingit.com::67afa006-0928-4e4a-ba9b-c5dc834a0c6d" providerId="AD" clId="Web-{65691E08-6C7C-17EC-9068-6227026BA117}" dt="2026-08-19T03:45:08.416" v="87"/>
          <ac:spMkLst>
            <pc:docMk/>
            <pc:sldMk cId="0" sldId="267"/>
            <ac:spMk id="28" creationId="{00000000-0000-0000-0000-000000000000}"/>
          </ac:spMkLst>
        </pc:spChg>
        <pc:spChg chg="del mod">
          <ac:chgData name="Ian Aldrich" userId="S::ian@upliftingit.com::67afa006-0928-4e4a-ba9b-c5dc834a0c6d" providerId="AD" clId="Web-{65691E08-6C7C-17EC-9068-6227026BA117}" dt="2026-08-19T04:34:57.071" v="217"/>
          <ac:spMkLst>
            <pc:docMk/>
            <pc:sldMk cId="0" sldId="267"/>
            <ac:spMk id="29" creationId="{00000000-0000-0000-0000-000000000000}"/>
          </ac:spMkLst>
        </pc:spChg>
      </pc:sldChg>
      <pc:sldChg chg="delSp modSp">
        <pc:chgData name="Ian Aldrich" userId="S::ian@upliftingit.com::67afa006-0928-4e4a-ba9b-c5dc834a0c6d" providerId="AD" clId="Web-{65691E08-6C7C-17EC-9068-6227026BA117}" dt="2026-08-19T04:34:55.556" v="216"/>
        <pc:sldMkLst>
          <pc:docMk/>
          <pc:sldMk cId="0" sldId="268"/>
        </pc:sldMkLst>
        <pc:spChg chg="mod">
          <ac:chgData name="Ian Aldrich" userId="S::ian@upliftingit.com::67afa006-0928-4e4a-ba9b-c5dc834a0c6d" providerId="AD" clId="Web-{65691E08-6C7C-17EC-9068-6227026BA117}" dt="2026-08-19T03:46:04.010" v="151" actId="20577"/>
          <ac:spMkLst>
            <pc:docMk/>
            <pc:sldMk cId="0" sldId="268"/>
            <ac:spMk id="7" creationId="{00000000-0000-0000-0000-000000000000}"/>
          </ac:spMkLst>
        </pc:spChg>
        <pc:spChg chg="del">
          <ac:chgData name="Ian Aldrich" userId="S::ian@upliftingit.com::67afa006-0928-4e4a-ba9b-c5dc834a0c6d" providerId="AD" clId="Web-{65691E08-6C7C-17EC-9068-6227026BA117}" dt="2026-08-19T04:34:55.556" v="216"/>
          <ac:spMkLst>
            <pc:docMk/>
            <pc:sldMk cId="0" sldId="268"/>
            <ac:spMk id="23" creationId="{00000000-0000-0000-0000-000000000000}"/>
          </ac:spMkLst>
        </pc:spChg>
      </pc:sldChg>
      <pc:sldChg chg="delSp modSp">
        <pc:chgData name="Ian Aldrich" userId="S::ian@upliftingit.com::67afa006-0928-4e4a-ba9b-c5dc834a0c6d" providerId="AD" clId="Web-{65691E08-6C7C-17EC-9068-6227026BA117}" dt="2026-08-19T04:34:54.087" v="215"/>
        <pc:sldMkLst>
          <pc:docMk/>
          <pc:sldMk cId="0" sldId="269"/>
        </pc:sldMkLst>
        <pc:spChg chg="mod">
          <ac:chgData name="Ian Aldrich" userId="S::ian@upliftingit.com::67afa006-0928-4e4a-ba9b-c5dc834a0c6d" providerId="AD" clId="Web-{65691E08-6C7C-17EC-9068-6227026BA117}" dt="2026-08-19T03:46:26.901" v="154" actId="20577"/>
          <ac:spMkLst>
            <pc:docMk/>
            <pc:sldMk cId="0" sldId="269"/>
            <ac:spMk id="7" creationId="{00000000-0000-0000-0000-000000000000}"/>
          </ac:spMkLst>
        </pc:spChg>
        <pc:spChg chg="del">
          <ac:chgData name="Ian Aldrich" userId="S::ian@upliftingit.com::67afa006-0928-4e4a-ba9b-c5dc834a0c6d" providerId="AD" clId="Web-{65691E08-6C7C-17EC-9068-6227026BA117}" dt="2026-08-19T04:34:54.087" v="215"/>
          <ac:spMkLst>
            <pc:docMk/>
            <pc:sldMk cId="0" sldId="269"/>
            <ac:spMk id="23" creationId="{00000000-0000-0000-0000-000000000000}"/>
          </ac:spMkLst>
        </pc:spChg>
      </pc:sldChg>
      <pc:sldChg chg="delSp modSp">
        <pc:chgData name="Ian Aldrich" userId="S::ian@upliftingit.com::67afa006-0928-4e4a-ba9b-c5dc834a0c6d" providerId="AD" clId="Web-{65691E08-6C7C-17EC-9068-6227026BA117}" dt="2026-08-19T04:34:52.681" v="214"/>
        <pc:sldMkLst>
          <pc:docMk/>
          <pc:sldMk cId="0" sldId="270"/>
        </pc:sldMkLst>
        <pc:spChg chg="mod">
          <ac:chgData name="Ian Aldrich" userId="S::ian@upliftingit.com::67afa006-0928-4e4a-ba9b-c5dc834a0c6d" providerId="AD" clId="Web-{65691E08-6C7C-17EC-9068-6227026BA117}" dt="2026-08-19T03:43:46.212" v="50" actId="20577"/>
          <ac:spMkLst>
            <pc:docMk/>
            <pc:sldMk cId="0" sldId="270"/>
            <ac:spMk id="7" creationId="{00000000-0000-0000-0000-000000000000}"/>
          </ac:spMkLst>
        </pc:spChg>
        <pc:spChg chg="del">
          <ac:chgData name="Ian Aldrich" userId="S::ian@upliftingit.com::67afa006-0928-4e4a-ba9b-c5dc834a0c6d" providerId="AD" clId="Web-{65691E08-6C7C-17EC-9068-6227026BA117}" dt="2026-08-19T04:34:52.681" v="214"/>
          <ac:spMkLst>
            <pc:docMk/>
            <pc:sldMk cId="0" sldId="270"/>
            <ac:spMk id="16" creationId="{00000000-0000-0000-0000-000000000000}"/>
          </ac:spMkLst>
        </pc:spChg>
      </pc:sldChg>
      <pc:sldChg chg="addSp delSp modSp add del">
        <pc:chgData name="Ian Aldrich" userId="S::ian@upliftingit.com::67afa006-0928-4e4a-ba9b-c5dc834a0c6d" providerId="AD" clId="Web-{65691E08-6C7C-17EC-9068-6227026BA117}" dt="2026-08-19T04:38:27.292" v="267" actId="1076"/>
        <pc:sldMkLst>
          <pc:docMk/>
          <pc:sldMk cId="0" sldId="271"/>
        </pc:sldMkLst>
        <pc:spChg chg="mod">
          <ac:chgData name="Ian Aldrich" userId="S::ian@upliftingit.com::67afa006-0928-4e4a-ba9b-c5dc834a0c6d" providerId="AD" clId="Web-{65691E08-6C7C-17EC-9068-6227026BA117}" dt="2026-08-19T04:38:27.292" v="267" actId="1076"/>
          <ac:spMkLst>
            <pc:docMk/>
            <pc:sldMk cId="0" sldId="271"/>
            <ac:spMk id="5" creationId="{00000000-0000-0000-0000-000000000000}"/>
          </ac:spMkLst>
        </pc:spChg>
        <pc:spChg chg="del">
          <ac:chgData name="Ian Aldrich" userId="S::ian@upliftingit.com::67afa006-0928-4e4a-ba9b-c5dc834a0c6d" providerId="AD" clId="Web-{65691E08-6C7C-17EC-9068-6227026BA117}" dt="2026-08-19T04:37:49.886" v="262"/>
          <ac:spMkLst>
            <pc:docMk/>
            <pc:sldMk cId="0" sldId="271"/>
            <ac:spMk id="6" creationId="{00000000-0000-0000-0000-000000000000}"/>
          </ac:spMkLst>
        </pc:spChg>
        <pc:spChg chg="mod">
          <ac:chgData name="Ian Aldrich" userId="S::ian@upliftingit.com::67afa006-0928-4e4a-ba9b-c5dc834a0c6d" providerId="AD" clId="Web-{65691E08-6C7C-17EC-9068-6227026BA117}" dt="2026-08-19T03:43:19.618" v="39"/>
          <ac:spMkLst>
            <pc:docMk/>
            <pc:sldMk cId="0" sldId="271"/>
            <ac:spMk id="13" creationId="{00000000-0000-0000-0000-000000000000}"/>
          </ac:spMkLst>
        </pc:spChg>
        <pc:spChg chg="mod">
          <ac:chgData name="Ian Aldrich" userId="S::ian@upliftingit.com::67afa006-0928-4e4a-ba9b-c5dc834a0c6d" providerId="AD" clId="Web-{65691E08-6C7C-17EC-9068-6227026BA117}" dt="2026-08-19T03:42:36.680" v="33"/>
          <ac:spMkLst>
            <pc:docMk/>
            <pc:sldMk cId="0" sldId="271"/>
            <ac:spMk id="14" creationId="{00000000-0000-0000-0000-000000000000}"/>
          </ac:spMkLst>
        </pc:spChg>
        <pc:spChg chg="add del mod">
          <ac:chgData name="Ian Aldrich" userId="S::ian@upliftingit.com::67afa006-0928-4e4a-ba9b-c5dc834a0c6d" providerId="AD" clId="Web-{65691E08-6C7C-17EC-9068-6227026BA117}" dt="2026-08-19T03:42:54.649" v="36" actId="20577"/>
          <ac:spMkLst>
            <pc:docMk/>
            <pc:sldMk cId="0" sldId="271"/>
            <ac:spMk id="15" creationId="{00000000-0000-0000-0000-000000000000}"/>
          </ac:spMkLst>
        </pc:spChg>
        <pc:spChg chg="mod">
          <ac:chgData name="Ian Aldrich" userId="S::ian@upliftingit.com::67afa006-0928-4e4a-ba9b-c5dc834a0c6d" providerId="AD" clId="Web-{65691E08-6C7C-17EC-9068-6227026BA117}" dt="2026-08-19T03:43:13.149" v="38"/>
          <ac:spMkLst>
            <pc:docMk/>
            <pc:sldMk cId="0" sldId="271"/>
            <ac:spMk id="16" creationId="{00000000-0000-0000-0000-000000000000}"/>
          </ac:spMkLst>
        </pc:spChg>
        <pc:spChg chg="del">
          <ac:chgData name="Ian Aldrich" userId="S::ian@upliftingit.com::67afa006-0928-4e4a-ba9b-c5dc834a0c6d" providerId="AD" clId="Web-{65691E08-6C7C-17EC-9068-6227026BA117}" dt="2026-08-19T03:42:11.477" v="27"/>
          <ac:spMkLst>
            <pc:docMk/>
            <pc:sldMk cId="0" sldId="271"/>
            <ac:spMk id="17" creationId="{00000000-0000-0000-0000-000000000000}"/>
          </ac:spMkLst>
        </pc:spChg>
        <pc:spChg chg="del">
          <ac:chgData name="Ian Aldrich" userId="S::ian@upliftingit.com::67afa006-0928-4e4a-ba9b-c5dc834a0c6d" providerId="AD" clId="Web-{65691E08-6C7C-17EC-9068-6227026BA117}" dt="2026-08-19T04:33:35.743" v="194"/>
          <ac:spMkLst>
            <pc:docMk/>
            <pc:sldMk cId="0" sldId="271"/>
            <ac:spMk id="27" creationId="{00000000-0000-0000-0000-000000000000}"/>
          </ac:spMkLst>
        </pc:spChg>
        <pc:spChg chg="del">
          <ac:chgData name="Ian Aldrich" userId="S::ian@upliftingit.com::67afa006-0928-4e4a-ba9b-c5dc834a0c6d" providerId="AD" clId="Web-{65691E08-6C7C-17EC-9068-6227026BA117}" dt="2026-08-19T04:34:50.790" v="213"/>
          <ac:spMkLst>
            <pc:docMk/>
            <pc:sldMk cId="0" sldId="271"/>
            <ac:spMk id="28" creationId="{00000000-0000-0000-0000-000000000000}"/>
          </ac:spMkLst>
        </pc:spChg>
        <pc:picChg chg="del">
          <ac:chgData name="Ian Aldrich" userId="S::ian@upliftingit.com::67afa006-0928-4e4a-ba9b-c5dc834a0c6d" providerId="AD" clId="Web-{65691E08-6C7C-17EC-9068-6227026BA117}" dt="2026-08-19T03:42:10.258" v="26"/>
          <ac:picMkLst>
            <pc:docMk/>
            <pc:sldMk cId="0" sldId="271"/>
            <ac:picMk id="18" creationId="{00000000-0000-0000-0000-000000000000}"/>
          </ac:picMkLst>
        </pc:picChg>
      </pc:sldChg>
      <pc:sldChg chg="delSp">
        <pc:chgData name="Ian Aldrich" userId="S::ian@upliftingit.com::67afa006-0928-4e4a-ba9b-c5dc834a0c6d" providerId="AD" clId="Web-{65691E08-6C7C-17EC-9068-6227026BA117}" dt="2026-08-19T04:33:56.180" v="196"/>
        <pc:sldMkLst>
          <pc:docMk/>
          <pc:sldMk cId="0" sldId="272"/>
        </pc:sldMkLst>
        <pc:spChg chg="del">
          <ac:chgData name="Ian Aldrich" userId="S::ian@upliftingit.com::67afa006-0928-4e4a-ba9b-c5dc834a0c6d" providerId="AD" clId="Web-{65691E08-6C7C-17EC-9068-6227026BA117}" dt="2026-08-19T04:33:56.180" v="196"/>
          <ac:spMkLst>
            <pc:docMk/>
            <pc:sldMk cId="0" sldId="272"/>
            <ac:spMk id="41" creationId="{00000000-0000-0000-0000-000000000000}"/>
          </ac:spMkLst>
        </pc:spChg>
      </pc:sldChg>
      <pc:sldChg chg="delSp">
        <pc:chgData name="Ian Aldrich" userId="S::ian@upliftingit.com::67afa006-0928-4e4a-ba9b-c5dc834a0c6d" providerId="AD" clId="Web-{65691E08-6C7C-17EC-9068-6227026BA117}" dt="2026-08-19T04:35:15.165" v="227"/>
        <pc:sldMkLst>
          <pc:docMk/>
          <pc:sldMk cId="2434007614" sldId="274"/>
        </pc:sldMkLst>
        <pc:spChg chg="del">
          <ac:chgData name="Ian Aldrich" userId="S::ian@upliftingit.com::67afa006-0928-4e4a-ba9b-c5dc834a0c6d" providerId="AD" clId="Web-{65691E08-6C7C-17EC-9068-6227026BA117}" dt="2026-08-19T04:35:15.165" v="227"/>
          <ac:spMkLst>
            <pc:docMk/>
            <pc:sldMk cId="2434007614" sldId="274"/>
            <ac:spMk id="9" creationId="{2D58333B-6DB7-8715-C810-3FA3B5AA712D}"/>
          </ac:spMkLst>
        </pc:spChg>
      </pc:sldChg>
      <pc:sldChg chg="delSp">
        <pc:chgData name="Ian Aldrich" userId="S::ian@upliftingit.com::67afa006-0928-4e4a-ba9b-c5dc834a0c6d" providerId="AD" clId="Web-{65691E08-6C7C-17EC-9068-6227026BA117}" dt="2026-08-19T04:35:33.447" v="245"/>
        <pc:sldMkLst>
          <pc:docMk/>
          <pc:sldMk cId="330569100" sldId="275"/>
        </pc:sldMkLst>
        <pc:spChg chg="del">
          <ac:chgData name="Ian Aldrich" userId="S::ian@upliftingit.com::67afa006-0928-4e4a-ba9b-c5dc834a0c6d" providerId="AD" clId="Web-{65691E08-6C7C-17EC-9068-6227026BA117}" dt="2026-08-19T04:35:33.447" v="245"/>
          <ac:spMkLst>
            <pc:docMk/>
            <pc:sldMk cId="330569100" sldId="275"/>
            <ac:spMk id="23" creationId="{B7245E7D-56B0-4DBC-EA56-ED0AA07577C4}"/>
          </ac:spMkLst>
        </pc:spChg>
      </pc:sldChg>
      <pc:sldChg chg="delSp">
        <pc:chgData name="Ian Aldrich" userId="S::ian@upliftingit.com::67afa006-0928-4e4a-ba9b-c5dc834a0c6d" providerId="AD" clId="Web-{65691E08-6C7C-17EC-9068-6227026BA117}" dt="2026-08-19T04:35:31.212" v="244"/>
        <pc:sldMkLst>
          <pc:docMk/>
          <pc:sldMk cId="1625199110" sldId="276"/>
        </pc:sldMkLst>
        <pc:spChg chg="del">
          <ac:chgData name="Ian Aldrich" userId="S::ian@upliftingit.com::67afa006-0928-4e4a-ba9b-c5dc834a0c6d" providerId="AD" clId="Web-{65691E08-6C7C-17EC-9068-6227026BA117}" dt="2026-08-19T04:35:31.212" v="244"/>
          <ac:spMkLst>
            <pc:docMk/>
            <pc:sldMk cId="1625199110" sldId="276"/>
            <ac:spMk id="23" creationId="{9578374B-D5E1-8A0A-196A-1045DCC46C7E}"/>
          </ac:spMkLst>
        </pc:spChg>
      </pc:sldChg>
      <pc:sldChg chg="delSp">
        <pc:chgData name="Ian Aldrich" userId="S::ian@upliftingit.com::67afa006-0928-4e4a-ba9b-c5dc834a0c6d" providerId="AD" clId="Web-{65691E08-6C7C-17EC-9068-6227026BA117}" dt="2026-08-19T04:35:30.244" v="243"/>
        <pc:sldMkLst>
          <pc:docMk/>
          <pc:sldMk cId="1720200747" sldId="277"/>
        </pc:sldMkLst>
        <pc:spChg chg="del">
          <ac:chgData name="Ian Aldrich" userId="S::ian@upliftingit.com::67afa006-0928-4e4a-ba9b-c5dc834a0c6d" providerId="AD" clId="Web-{65691E08-6C7C-17EC-9068-6227026BA117}" dt="2026-08-19T04:35:30.244" v="243"/>
          <ac:spMkLst>
            <pc:docMk/>
            <pc:sldMk cId="1720200747" sldId="277"/>
            <ac:spMk id="23" creationId="{F0EBCC43-6212-6CF4-B1BC-BE37418977CD}"/>
          </ac:spMkLst>
        </pc:spChg>
      </pc:sldChg>
      <pc:sldChg chg="delSp">
        <pc:chgData name="Ian Aldrich" userId="S::ian@upliftingit.com::67afa006-0928-4e4a-ba9b-c5dc834a0c6d" providerId="AD" clId="Web-{65691E08-6C7C-17EC-9068-6227026BA117}" dt="2026-08-19T04:35:27.994" v="241"/>
        <pc:sldMkLst>
          <pc:docMk/>
          <pc:sldMk cId="54380412" sldId="279"/>
        </pc:sldMkLst>
        <pc:spChg chg="del">
          <ac:chgData name="Ian Aldrich" userId="S::ian@upliftingit.com::67afa006-0928-4e4a-ba9b-c5dc834a0c6d" providerId="AD" clId="Web-{65691E08-6C7C-17EC-9068-6227026BA117}" dt="2026-08-19T04:35:27.994" v="241"/>
          <ac:spMkLst>
            <pc:docMk/>
            <pc:sldMk cId="54380412" sldId="279"/>
            <ac:spMk id="23" creationId="{8BD159AA-DB76-D0F1-FBD8-D2F25AA8D24F}"/>
          </ac:spMkLst>
        </pc:spChg>
      </pc:sldChg>
      <pc:sldChg chg="delSp">
        <pc:chgData name="Ian Aldrich" userId="S::ian@upliftingit.com::67afa006-0928-4e4a-ba9b-c5dc834a0c6d" providerId="AD" clId="Web-{65691E08-6C7C-17EC-9068-6227026BA117}" dt="2026-08-19T04:35:26.994" v="240"/>
        <pc:sldMkLst>
          <pc:docMk/>
          <pc:sldMk cId="1480436841" sldId="280"/>
        </pc:sldMkLst>
        <pc:spChg chg="del">
          <ac:chgData name="Ian Aldrich" userId="S::ian@upliftingit.com::67afa006-0928-4e4a-ba9b-c5dc834a0c6d" providerId="AD" clId="Web-{65691E08-6C7C-17EC-9068-6227026BA117}" dt="2026-08-19T04:35:26.994" v="240"/>
          <ac:spMkLst>
            <pc:docMk/>
            <pc:sldMk cId="1480436841" sldId="280"/>
            <ac:spMk id="23" creationId="{05A0497E-C3D4-7A7F-0B9E-41C3695B8A0A}"/>
          </ac:spMkLst>
        </pc:spChg>
      </pc:sldChg>
      <pc:sldChg chg="delSp">
        <pc:chgData name="Ian Aldrich" userId="S::ian@upliftingit.com::67afa006-0928-4e4a-ba9b-c5dc834a0c6d" providerId="AD" clId="Web-{65691E08-6C7C-17EC-9068-6227026BA117}" dt="2026-08-19T04:35:24.822" v="238"/>
        <pc:sldMkLst>
          <pc:docMk/>
          <pc:sldMk cId="2336497333" sldId="283"/>
        </pc:sldMkLst>
        <pc:spChg chg="del">
          <ac:chgData name="Ian Aldrich" userId="S::ian@upliftingit.com::67afa006-0928-4e4a-ba9b-c5dc834a0c6d" providerId="AD" clId="Web-{65691E08-6C7C-17EC-9068-6227026BA117}" dt="2026-08-19T04:35:24.822" v="238"/>
          <ac:spMkLst>
            <pc:docMk/>
            <pc:sldMk cId="2336497333" sldId="283"/>
            <ac:spMk id="23" creationId="{9EF16551-BDB6-AF20-90C6-923AD4702063}"/>
          </ac:spMkLst>
        </pc:spChg>
      </pc:sldChg>
      <pc:sldChg chg="delSp">
        <pc:chgData name="Ian Aldrich" userId="S::ian@upliftingit.com::67afa006-0928-4e4a-ba9b-c5dc834a0c6d" providerId="AD" clId="Web-{65691E08-6C7C-17EC-9068-6227026BA117}" dt="2026-08-19T04:35:25.806" v="239"/>
        <pc:sldMkLst>
          <pc:docMk/>
          <pc:sldMk cId="1383663914" sldId="284"/>
        </pc:sldMkLst>
        <pc:spChg chg="del">
          <ac:chgData name="Ian Aldrich" userId="S::ian@upliftingit.com::67afa006-0928-4e4a-ba9b-c5dc834a0c6d" providerId="AD" clId="Web-{65691E08-6C7C-17EC-9068-6227026BA117}" dt="2026-08-19T04:35:25.806" v="239"/>
          <ac:spMkLst>
            <pc:docMk/>
            <pc:sldMk cId="1383663914" sldId="284"/>
            <ac:spMk id="23" creationId="{53D5E27E-DA11-6A98-5127-B98A6E546766}"/>
          </ac:spMkLst>
        </pc:spChg>
      </pc:sldChg>
      <pc:sldChg chg="delSp">
        <pc:chgData name="Ian Aldrich" userId="S::ian@upliftingit.com::67afa006-0928-4e4a-ba9b-c5dc834a0c6d" providerId="AD" clId="Web-{65691E08-6C7C-17EC-9068-6227026BA117}" dt="2026-08-19T04:35:23.759" v="237"/>
        <pc:sldMkLst>
          <pc:docMk/>
          <pc:sldMk cId="1396626891" sldId="285"/>
        </pc:sldMkLst>
        <pc:spChg chg="del">
          <ac:chgData name="Ian Aldrich" userId="S::ian@upliftingit.com::67afa006-0928-4e4a-ba9b-c5dc834a0c6d" providerId="AD" clId="Web-{65691E08-6C7C-17EC-9068-6227026BA117}" dt="2026-08-19T04:35:23.759" v="237"/>
          <ac:spMkLst>
            <pc:docMk/>
            <pc:sldMk cId="1396626891" sldId="285"/>
            <ac:spMk id="23" creationId="{4D8941BA-554B-8645-B805-196BEF32FECE}"/>
          </ac:spMkLst>
        </pc:spChg>
      </pc:sldChg>
      <pc:sldChg chg="delSp">
        <pc:chgData name="Ian Aldrich" userId="S::ian@upliftingit.com::67afa006-0928-4e4a-ba9b-c5dc834a0c6d" providerId="AD" clId="Web-{65691E08-6C7C-17EC-9068-6227026BA117}" dt="2026-08-19T04:35:22.962" v="236"/>
        <pc:sldMkLst>
          <pc:docMk/>
          <pc:sldMk cId="884582150" sldId="286"/>
        </pc:sldMkLst>
        <pc:spChg chg="del">
          <ac:chgData name="Ian Aldrich" userId="S::ian@upliftingit.com::67afa006-0928-4e4a-ba9b-c5dc834a0c6d" providerId="AD" clId="Web-{65691E08-6C7C-17EC-9068-6227026BA117}" dt="2026-08-19T04:35:22.962" v="236"/>
          <ac:spMkLst>
            <pc:docMk/>
            <pc:sldMk cId="884582150" sldId="286"/>
            <ac:spMk id="23" creationId="{4C14909B-3E4F-3810-CB62-FCD232DE679A}"/>
          </ac:spMkLst>
        </pc:spChg>
      </pc:sldChg>
      <pc:sldChg chg="delSp modSp">
        <pc:chgData name="Ian Aldrich" userId="S::ian@upliftingit.com::67afa006-0928-4e4a-ba9b-c5dc834a0c6d" providerId="AD" clId="Web-{65691E08-6C7C-17EC-9068-6227026BA117}" dt="2026-08-19T04:37:34.464" v="261" actId="1076"/>
        <pc:sldMkLst>
          <pc:docMk/>
          <pc:sldMk cId="264763294" sldId="287"/>
        </pc:sldMkLst>
        <pc:spChg chg="mod">
          <ac:chgData name="Ian Aldrich" userId="S::ian@upliftingit.com::67afa006-0928-4e4a-ba9b-c5dc834a0c6d" providerId="AD" clId="Web-{65691E08-6C7C-17EC-9068-6227026BA117}" dt="2026-08-19T04:37:34.464" v="261" actId="1076"/>
          <ac:spMkLst>
            <pc:docMk/>
            <pc:sldMk cId="264763294" sldId="287"/>
            <ac:spMk id="5" creationId="{5DA70323-47E4-7C6B-8C3D-402BF86E19ED}"/>
          </ac:spMkLst>
        </pc:spChg>
        <pc:spChg chg="del mod">
          <ac:chgData name="Ian Aldrich" userId="S::ian@upliftingit.com::67afa006-0928-4e4a-ba9b-c5dc834a0c6d" providerId="AD" clId="Web-{65691E08-6C7C-17EC-9068-6227026BA117}" dt="2026-08-19T04:36:28.841" v="251"/>
          <ac:spMkLst>
            <pc:docMk/>
            <pc:sldMk cId="264763294" sldId="287"/>
            <ac:spMk id="6" creationId="{BB6EB754-9306-64B7-15E0-428DF8391FED}"/>
          </ac:spMkLst>
        </pc:spChg>
        <pc:spChg chg="del">
          <ac:chgData name="Ian Aldrich" userId="S::ian@upliftingit.com::67afa006-0928-4e4a-ba9b-c5dc834a0c6d" providerId="AD" clId="Web-{65691E08-6C7C-17EC-9068-6227026BA117}" dt="2026-08-19T04:36:12.900" v="249"/>
          <ac:spMkLst>
            <pc:docMk/>
            <pc:sldMk cId="264763294" sldId="287"/>
            <ac:spMk id="27" creationId="{95394337-E90D-F719-A86A-EAB64C0FC53A}"/>
          </ac:spMkLst>
        </pc:spChg>
        <pc:spChg chg="del">
          <ac:chgData name="Ian Aldrich" userId="S::ian@upliftingit.com::67afa006-0928-4e4a-ba9b-c5dc834a0c6d" providerId="AD" clId="Web-{65691E08-6C7C-17EC-9068-6227026BA117}" dt="2026-08-19T04:35:21.853" v="235"/>
          <ac:spMkLst>
            <pc:docMk/>
            <pc:sldMk cId="264763294" sldId="287"/>
            <ac:spMk id="28" creationId="{3E6C6E0C-7BA3-83F2-1370-B5F9FB5610E5}"/>
          </ac:spMkLst>
        </pc:spChg>
      </pc:sldChg>
      <pc:sldChg chg="delSp modSp">
        <pc:chgData name="Ian Aldrich" userId="S::ian@upliftingit.com::67afa006-0928-4e4a-ba9b-c5dc834a0c6d" providerId="AD" clId="Web-{65691E08-6C7C-17EC-9068-6227026BA117}" dt="2026-08-19T04:37:30.229" v="260" actId="1076"/>
        <pc:sldMkLst>
          <pc:docMk/>
          <pc:sldMk cId="411657987" sldId="288"/>
        </pc:sldMkLst>
        <pc:spChg chg="mod">
          <ac:chgData name="Ian Aldrich" userId="S::ian@upliftingit.com::67afa006-0928-4e4a-ba9b-c5dc834a0c6d" providerId="AD" clId="Web-{65691E08-6C7C-17EC-9068-6227026BA117}" dt="2026-08-19T04:37:30.229" v="260" actId="1076"/>
          <ac:spMkLst>
            <pc:docMk/>
            <pc:sldMk cId="411657987" sldId="288"/>
            <ac:spMk id="5" creationId="{F0FCFE23-98C8-BD22-27A2-6BE560AA4A6E}"/>
          </ac:spMkLst>
        </pc:spChg>
        <pc:spChg chg="del mod">
          <ac:chgData name="Ian Aldrich" userId="S::ian@upliftingit.com::67afa006-0928-4e4a-ba9b-c5dc834a0c6d" providerId="AD" clId="Web-{65691E08-6C7C-17EC-9068-6227026BA117}" dt="2026-08-19T04:36:39.104" v="253"/>
          <ac:spMkLst>
            <pc:docMk/>
            <pc:sldMk cId="411657987" sldId="288"/>
            <ac:spMk id="6" creationId="{ED86136B-126B-CD35-C34B-FF46E585076F}"/>
          </ac:spMkLst>
        </pc:spChg>
        <pc:spChg chg="del">
          <ac:chgData name="Ian Aldrich" userId="S::ian@upliftingit.com::67afa006-0928-4e4a-ba9b-c5dc834a0c6d" providerId="AD" clId="Web-{65691E08-6C7C-17EC-9068-6227026BA117}" dt="2026-08-19T04:36:10.010" v="248"/>
          <ac:spMkLst>
            <pc:docMk/>
            <pc:sldMk cId="411657987" sldId="288"/>
            <ac:spMk id="27" creationId="{409EBB42-71D9-1953-6513-8D86307670A5}"/>
          </ac:spMkLst>
        </pc:spChg>
        <pc:spChg chg="del">
          <ac:chgData name="Ian Aldrich" userId="S::ian@upliftingit.com::67afa006-0928-4e4a-ba9b-c5dc834a0c6d" providerId="AD" clId="Web-{65691E08-6C7C-17EC-9068-6227026BA117}" dt="2026-08-19T04:35:20.634" v="234"/>
          <ac:spMkLst>
            <pc:docMk/>
            <pc:sldMk cId="411657987" sldId="288"/>
            <ac:spMk id="28" creationId="{FE521C10-4FDE-6562-316C-CBC412D4357F}"/>
          </ac:spMkLst>
        </pc:spChg>
      </pc:sldChg>
      <pc:sldChg chg="delSp">
        <pc:chgData name="Ian Aldrich" userId="S::ian@upliftingit.com::67afa006-0928-4e4a-ba9b-c5dc834a0c6d" providerId="AD" clId="Web-{65691E08-6C7C-17EC-9068-6227026BA117}" dt="2026-08-19T04:35:19.806" v="233"/>
        <pc:sldMkLst>
          <pc:docMk/>
          <pc:sldMk cId="2134837621" sldId="289"/>
        </pc:sldMkLst>
        <pc:spChg chg="del">
          <ac:chgData name="Ian Aldrich" userId="S::ian@upliftingit.com::67afa006-0928-4e4a-ba9b-c5dc834a0c6d" providerId="AD" clId="Web-{65691E08-6C7C-17EC-9068-6227026BA117}" dt="2026-08-19T04:35:19.806" v="233"/>
          <ac:spMkLst>
            <pc:docMk/>
            <pc:sldMk cId="2134837621" sldId="289"/>
            <ac:spMk id="23" creationId="{6499D68D-5975-66A8-1FFC-CDBB4B562752}"/>
          </ac:spMkLst>
        </pc:spChg>
      </pc:sldChg>
      <pc:sldChg chg="delSp">
        <pc:chgData name="Ian Aldrich" userId="S::ian@upliftingit.com::67afa006-0928-4e4a-ba9b-c5dc834a0c6d" providerId="AD" clId="Web-{65691E08-6C7C-17EC-9068-6227026BA117}" dt="2026-08-19T04:35:18.650" v="232"/>
        <pc:sldMkLst>
          <pc:docMk/>
          <pc:sldMk cId="2725634005" sldId="290"/>
        </pc:sldMkLst>
        <pc:spChg chg="del">
          <ac:chgData name="Ian Aldrich" userId="S::ian@upliftingit.com::67afa006-0928-4e4a-ba9b-c5dc834a0c6d" providerId="AD" clId="Web-{65691E08-6C7C-17EC-9068-6227026BA117}" dt="2026-08-19T04:35:18.650" v="232"/>
          <ac:spMkLst>
            <pc:docMk/>
            <pc:sldMk cId="2725634005" sldId="290"/>
            <ac:spMk id="23" creationId="{5694ADD0-9AED-778E-9ADF-7703B6DD943B}"/>
          </ac:spMkLst>
        </pc:spChg>
      </pc:sldChg>
      <pc:sldChg chg="delSp">
        <pc:chgData name="Ian Aldrich" userId="S::ian@upliftingit.com::67afa006-0928-4e4a-ba9b-c5dc834a0c6d" providerId="AD" clId="Web-{65691E08-6C7C-17EC-9068-6227026BA117}" dt="2026-08-19T04:35:18.244" v="231"/>
        <pc:sldMkLst>
          <pc:docMk/>
          <pc:sldMk cId="970407682" sldId="291"/>
        </pc:sldMkLst>
        <pc:spChg chg="del">
          <ac:chgData name="Ian Aldrich" userId="S::ian@upliftingit.com::67afa006-0928-4e4a-ba9b-c5dc834a0c6d" providerId="AD" clId="Web-{65691E08-6C7C-17EC-9068-6227026BA117}" dt="2026-08-19T04:35:18.244" v="231"/>
          <ac:spMkLst>
            <pc:docMk/>
            <pc:sldMk cId="970407682" sldId="291"/>
            <ac:spMk id="23" creationId="{D3D1CFB3-2BF6-ADA7-D4B5-C6DB72FE2EA8}"/>
          </ac:spMkLst>
        </pc:spChg>
      </pc:sldChg>
      <pc:sldChg chg="delSp">
        <pc:chgData name="Ian Aldrich" userId="S::ian@upliftingit.com::67afa006-0928-4e4a-ba9b-c5dc834a0c6d" providerId="AD" clId="Web-{65691E08-6C7C-17EC-9068-6227026BA117}" dt="2026-08-19T04:35:15.790" v="230"/>
        <pc:sldMkLst>
          <pc:docMk/>
          <pc:sldMk cId="1590183435" sldId="292"/>
        </pc:sldMkLst>
        <pc:spChg chg="del">
          <ac:chgData name="Ian Aldrich" userId="S::ian@upliftingit.com::67afa006-0928-4e4a-ba9b-c5dc834a0c6d" providerId="AD" clId="Web-{65691E08-6C7C-17EC-9068-6227026BA117}" dt="2026-08-19T04:35:15.790" v="230"/>
          <ac:spMkLst>
            <pc:docMk/>
            <pc:sldMk cId="1590183435" sldId="292"/>
            <ac:spMk id="23" creationId="{6B4CD15A-2B8B-CC30-5D0B-32F34F289BF7}"/>
          </ac:spMkLst>
        </pc:spChg>
      </pc:sldChg>
      <pc:sldChg chg="delSp">
        <pc:chgData name="Ian Aldrich" userId="S::ian@upliftingit.com::67afa006-0928-4e4a-ba9b-c5dc834a0c6d" providerId="AD" clId="Web-{65691E08-6C7C-17EC-9068-6227026BA117}" dt="2026-08-19T04:35:15.337" v="229"/>
        <pc:sldMkLst>
          <pc:docMk/>
          <pc:sldMk cId="3916442443" sldId="293"/>
        </pc:sldMkLst>
        <pc:spChg chg="del">
          <ac:chgData name="Ian Aldrich" userId="S::ian@upliftingit.com::67afa006-0928-4e4a-ba9b-c5dc834a0c6d" providerId="AD" clId="Web-{65691E08-6C7C-17EC-9068-6227026BA117}" dt="2026-08-19T04:35:15.337" v="229"/>
          <ac:spMkLst>
            <pc:docMk/>
            <pc:sldMk cId="3916442443" sldId="293"/>
            <ac:spMk id="23" creationId="{3DADE54B-1D2B-5FF9-542A-E732DBDC1BB2}"/>
          </ac:spMkLst>
        </pc:spChg>
      </pc:sldChg>
      <pc:sldChg chg="delSp">
        <pc:chgData name="Ian Aldrich" userId="S::ian@upliftingit.com::67afa006-0928-4e4a-ba9b-c5dc834a0c6d" providerId="AD" clId="Web-{65691E08-6C7C-17EC-9068-6227026BA117}" dt="2026-08-19T04:35:15.197" v="228"/>
        <pc:sldMkLst>
          <pc:docMk/>
          <pc:sldMk cId="766393662" sldId="295"/>
        </pc:sldMkLst>
        <pc:spChg chg="del">
          <ac:chgData name="Ian Aldrich" userId="S::ian@upliftingit.com::67afa006-0928-4e4a-ba9b-c5dc834a0c6d" providerId="AD" clId="Web-{65691E08-6C7C-17EC-9068-6227026BA117}" dt="2026-08-19T04:35:15.197" v="228"/>
          <ac:spMkLst>
            <pc:docMk/>
            <pc:sldMk cId="766393662" sldId="295"/>
            <ac:spMk id="23" creationId="{DAF12EB6-2C4C-5258-C917-F49B361E049A}"/>
          </ac:spMkLst>
        </pc:spChg>
      </pc:sldChg>
      <pc:sldChg chg="delSp">
        <pc:chgData name="Ian Aldrich" userId="S::ian@upliftingit.com::67afa006-0928-4e4a-ba9b-c5dc834a0c6d" providerId="AD" clId="Web-{65691E08-6C7C-17EC-9068-6227026BA117}" dt="2026-08-19T04:34:41.087" v="208"/>
        <pc:sldMkLst>
          <pc:docMk/>
          <pc:sldMk cId="1553364021" sldId="296"/>
        </pc:sldMkLst>
        <pc:spChg chg="del">
          <ac:chgData name="Ian Aldrich" userId="S::ian@upliftingit.com::67afa006-0928-4e4a-ba9b-c5dc834a0c6d" providerId="AD" clId="Web-{65691E08-6C7C-17EC-9068-6227026BA117}" dt="2026-08-19T04:34:41.087" v="208"/>
          <ac:spMkLst>
            <pc:docMk/>
            <pc:sldMk cId="1553364021" sldId="296"/>
            <ac:spMk id="23" creationId="{BB519C5F-8039-99EA-51B3-02AB0E78401B}"/>
          </ac:spMkLst>
        </pc:spChg>
      </pc:sldChg>
      <pc:sldChg chg="delSp">
        <pc:chgData name="Ian Aldrich" userId="S::ian@upliftingit.com::67afa006-0928-4e4a-ba9b-c5dc834a0c6d" providerId="AD" clId="Web-{65691E08-6C7C-17EC-9068-6227026BA117}" dt="2026-08-19T04:34:42.337" v="209"/>
        <pc:sldMkLst>
          <pc:docMk/>
          <pc:sldMk cId="2374978113" sldId="297"/>
        </pc:sldMkLst>
        <pc:spChg chg="del">
          <ac:chgData name="Ian Aldrich" userId="S::ian@upliftingit.com::67afa006-0928-4e4a-ba9b-c5dc834a0c6d" providerId="AD" clId="Web-{65691E08-6C7C-17EC-9068-6227026BA117}" dt="2026-08-19T04:34:42.337" v="209"/>
          <ac:spMkLst>
            <pc:docMk/>
            <pc:sldMk cId="2374978113" sldId="297"/>
            <ac:spMk id="23" creationId="{04D9AB86-1B86-C25A-22FF-E5675A60DB9D}"/>
          </ac:spMkLst>
        </pc:spChg>
      </pc:sldChg>
      <pc:sldChg chg="delSp">
        <pc:chgData name="Ian Aldrich" userId="S::ian@upliftingit.com::67afa006-0928-4e4a-ba9b-c5dc834a0c6d" providerId="AD" clId="Web-{65691E08-6C7C-17EC-9068-6227026BA117}" dt="2026-08-19T04:34:39.712" v="207"/>
        <pc:sldMkLst>
          <pc:docMk/>
          <pc:sldMk cId="1034058667" sldId="298"/>
        </pc:sldMkLst>
        <pc:spChg chg="del">
          <ac:chgData name="Ian Aldrich" userId="S::ian@upliftingit.com::67afa006-0928-4e4a-ba9b-c5dc834a0c6d" providerId="AD" clId="Web-{65691E08-6C7C-17EC-9068-6227026BA117}" dt="2026-08-19T04:34:39.712" v="207"/>
          <ac:spMkLst>
            <pc:docMk/>
            <pc:sldMk cId="1034058667" sldId="298"/>
            <ac:spMk id="23" creationId="{287FC646-02D2-F193-2DF6-0AA461278E57}"/>
          </ac:spMkLst>
        </pc:spChg>
      </pc:sldChg>
      <pc:sldChg chg="delSp">
        <pc:chgData name="Ian Aldrich" userId="S::ian@upliftingit.com::67afa006-0928-4e4a-ba9b-c5dc834a0c6d" providerId="AD" clId="Web-{65691E08-6C7C-17EC-9068-6227026BA117}" dt="2026-08-19T04:34:37.946" v="206"/>
        <pc:sldMkLst>
          <pc:docMk/>
          <pc:sldMk cId="655263956" sldId="299"/>
        </pc:sldMkLst>
        <pc:spChg chg="del">
          <ac:chgData name="Ian Aldrich" userId="S::ian@upliftingit.com::67afa006-0928-4e4a-ba9b-c5dc834a0c6d" providerId="AD" clId="Web-{65691E08-6C7C-17EC-9068-6227026BA117}" dt="2026-08-19T04:34:37.946" v="206"/>
          <ac:spMkLst>
            <pc:docMk/>
            <pc:sldMk cId="655263956" sldId="299"/>
            <ac:spMk id="23" creationId="{378A1E97-B454-E6E1-2694-41876E896F86}"/>
          </ac:spMkLst>
        </pc:spChg>
      </pc:sldChg>
      <pc:sldChg chg="delSp add del">
        <pc:chgData name="Ian Aldrich" userId="S::ian@upliftingit.com::67afa006-0928-4e4a-ba9b-c5dc834a0c6d" providerId="AD" clId="Web-{65691E08-6C7C-17EC-9068-6227026BA117}" dt="2026-08-19T04:34:35.446" v="205"/>
        <pc:sldMkLst>
          <pc:docMk/>
          <pc:sldMk cId="436420702" sldId="301"/>
        </pc:sldMkLst>
        <pc:spChg chg="del">
          <ac:chgData name="Ian Aldrich" userId="S::ian@upliftingit.com::67afa006-0928-4e4a-ba9b-c5dc834a0c6d" providerId="AD" clId="Web-{65691E08-6C7C-17EC-9068-6227026BA117}" dt="2026-08-19T04:34:35.446" v="205"/>
          <ac:spMkLst>
            <pc:docMk/>
            <pc:sldMk cId="436420702" sldId="301"/>
            <ac:spMk id="23" creationId="{55B13882-F90D-6D18-AE0C-EE2292967A67}"/>
          </ac:spMkLst>
        </pc:spChg>
      </pc:sldChg>
      <pc:sldChg chg="delSp">
        <pc:chgData name="Ian Aldrich" userId="S::ian@upliftingit.com::67afa006-0928-4e4a-ba9b-c5dc834a0c6d" providerId="AD" clId="Web-{65691E08-6C7C-17EC-9068-6227026BA117}" dt="2026-08-19T04:34:26.651" v="202"/>
        <pc:sldMkLst>
          <pc:docMk/>
          <pc:sldMk cId="4096940935" sldId="302"/>
        </pc:sldMkLst>
        <pc:spChg chg="del">
          <ac:chgData name="Ian Aldrich" userId="S::ian@upliftingit.com::67afa006-0928-4e4a-ba9b-c5dc834a0c6d" providerId="AD" clId="Web-{65691E08-6C7C-17EC-9068-6227026BA117}" dt="2026-08-19T04:34:26.651" v="202"/>
          <ac:spMkLst>
            <pc:docMk/>
            <pc:sldMk cId="4096940935" sldId="302"/>
            <ac:spMk id="23" creationId="{235FC66D-A402-4AA8-12C0-5AF4EEE71E0F}"/>
          </ac:spMkLst>
        </pc:spChg>
      </pc:sldChg>
      <pc:sldChg chg="delSp">
        <pc:chgData name="Ian Aldrich" userId="S::ian@upliftingit.com::67afa006-0928-4e4a-ba9b-c5dc834a0c6d" providerId="AD" clId="Web-{65691E08-6C7C-17EC-9068-6227026BA117}" dt="2026-08-19T04:34:18.852" v="201"/>
        <pc:sldMkLst>
          <pc:docMk/>
          <pc:sldMk cId="3352111319" sldId="307"/>
        </pc:sldMkLst>
        <pc:spChg chg="del">
          <ac:chgData name="Ian Aldrich" userId="S::ian@upliftingit.com::67afa006-0928-4e4a-ba9b-c5dc834a0c6d" providerId="AD" clId="Web-{65691E08-6C7C-17EC-9068-6227026BA117}" dt="2026-08-19T04:34:18.852" v="201"/>
          <ac:spMkLst>
            <pc:docMk/>
            <pc:sldMk cId="3352111319" sldId="307"/>
            <ac:spMk id="23" creationId="{D3703904-10AD-872D-57D9-348004AA4CEB}"/>
          </ac:spMkLst>
        </pc:spChg>
      </pc:sldChg>
      <pc:sldChg chg="delSp">
        <pc:chgData name="Ian Aldrich" userId="S::ian@upliftingit.com::67afa006-0928-4e4a-ba9b-c5dc834a0c6d" providerId="AD" clId="Web-{65691E08-6C7C-17EC-9068-6227026BA117}" dt="2026-08-19T04:34:12.446" v="200"/>
        <pc:sldMkLst>
          <pc:docMk/>
          <pc:sldMk cId="3269164844" sldId="308"/>
        </pc:sldMkLst>
        <pc:spChg chg="del">
          <ac:chgData name="Ian Aldrich" userId="S::ian@upliftingit.com::67afa006-0928-4e4a-ba9b-c5dc834a0c6d" providerId="AD" clId="Web-{65691E08-6C7C-17EC-9068-6227026BA117}" dt="2026-08-19T04:34:12.446" v="200"/>
          <ac:spMkLst>
            <pc:docMk/>
            <pc:sldMk cId="3269164844" sldId="308"/>
            <ac:spMk id="23" creationId="{8825B244-6A20-74AB-BCA2-4E4352E7BF67}"/>
          </ac:spMkLst>
        </pc:spChg>
      </pc:sldChg>
      <pc:sldChg chg="delSp">
        <pc:chgData name="Ian Aldrich" userId="S::ian@upliftingit.com::67afa006-0928-4e4a-ba9b-c5dc834a0c6d" providerId="AD" clId="Web-{65691E08-6C7C-17EC-9068-6227026BA117}" dt="2026-08-19T04:34:07.540" v="199"/>
        <pc:sldMkLst>
          <pc:docMk/>
          <pc:sldMk cId="2838781524" sldId="309"/>
        </pc:sldMkLst>
        <pc:spChg chg="del">
          <ac:chgData name="Ian Aldrich" userId="S::ian@upliftingit.com::67afa006-0928-4e4a-ba9b-c5dc834a0c6d" providerId="AD" clId="Web-{65691E08-6C7C-17EC-9068-6227026BA117}" dt="2026-08-19T04:34:07.540" v="199"/>
          <ac:spMkLst>
            <pc:docMk/>
            <pc:sldMk cId="2838781524" sldId="309"/>
            <ac:spMk id="23" creationId="{18BE31A2-3CB8-6DEA-5C84-B64B2E9D66EE}"/>
          </ac:spMkLst>
        </pc:spChg>
      </pc:sldChg>
      <pc:sldChg chg="delSp">
        <pc:chgData name="Ian Aldrich" userId="S::ian@upliftingit.com::67afa006-0928-4e4a-ba9b-c5dc834a0c6d" providerId="AD" clId="Web-{65691E08-6C7C-17EC-9068-6227026BA117}" dt="2026-08-19T04:34:04.368" v="198"/>
        <pc:sldMkLst>
          <pc:docMk/>
          <pc:sldMk cId="4268832806" sldId="310"/>
        </pc:sldMkLst>
        <pc:spChg chg="del">
          <ac:chgData name="Ian Aldrich" userId="S::ian@upliftingit.com::67afa006-0928-4e4a-ba9b-c5dc834a0c6d" providerId="AD" clId="Web-{65691E08-6C7C-17EC-9068-6227026BA117}" dt="2026-08-19T04:34:04.368" v="198"/>
          <ac:spMkLst>
            <pc:docMk/>
            <pc:sldMk cId="4268832806" sldId="310"/>
            <ac:spMk id="23" creationId="{D3471995-139D-A36E-2898-06E7322A02BD}"/>
          </ac:spMkLst>
        </pc:spChg>
      </pc:sldChg>
      <pc:sldChg chg="delSp">
        <pc:chgData name="Ian Aldrich" userId="S::ian@upliftingit.com::67afa006-0928-4e4a-ba9b-c5dc834a0c6d" providerId="AD" clId="Web-{65691E08-6C7C-17EC-9068-6227026BA117}" dt="2026-08-19T04:34:00.712" v="197"/>
        <pc:sldMkLst>
          <pc:docMk/>
          <pc:sldMk cId="1549401151" sldId="312"/>
        </pc:sldMkLst>
        <pc:spChg chg="del">
          <ac:chgData name="Ian Aldrich" userId="S::ian@upliftingit.com::67afa006-0928-4e4a-ba9b-c5dc834a0c6d" providerId="AD" clId="Web-{65691E08-6C7C-17EC-9068-6227026BA117}" dt="2026-08-19T04:34:00.712" v="197"/>
          <ac:spMkLst>
            <pc:docMk/>
            <pc:sldMk cId="1549401151" sldId="312"/>
            <ac:spMk id="23" creationId="{E40315B8-65A5-FBCE-CD87-FF75AB497810}"/>
          </ac:spMkLst>
        </pc:spChg>
      </pc:sldChg>
      <pc:sldChg chg="delSp modSp add replId">
        <pc:chgData name="Ian Aldrich" userId="S::ian@upliftingit.com::67afa006-0928-4e4a-ba9b-c5dc834a0c6d" providerId="AD" clId="Web-{65691E08-6C7C-17EC-9068-6227026BA117}" dt="2026-08-19T04:38:38.058" v="269" actId="1076"/>
        <pc:sldMkLst>
          <pc:docMk/>
          <pc:sldMk cId="1645564581" sldId="313"/>
        </pc:sldMkLst>
        <pc:spChg chg="mod">
          <ac:chgData name="Ian Aldrich" userId="S::ian@upliftingit.com::67afa006-0928-4e4a-ba9b-c5dc834a0c6d" providerId="AD" clId="Web-{65691E08-6C7C-17EC-9068-6227026BA117}" dt="2026-08-19T04:38:38.058" v="269" actId="1076"/>
          <ac:spMkLst>
            <pc:docMk/>
            <pc:sldMk cId="1645564581" sldId="313"/>
            <ac:spMk id="5" creationId="{53F620E7-2830-C552-A93E-9E394CEA9EC1}"/>
          </ac:spMkLst>
        </pc:spChg>
        <pc:spChg chg="del">
          <ac:chgData name="Ian Aldrich" userId="S::ian@upliftingit.com::67afa006-0928-4e4a-ba9b-c5dc834a0c6d" providerId="AD" clId="Web-{65691E08-6C7C-17EC-9068-6227026BA117}" dt="2026-08-19T04:36:50.276" v="255"/>
          <ac:spMkLst>
            <pc:docMk/>
            <pc:sldMk cId="1645564581" sldId="313"/>
            <ac:spMk id="6" creationId="{5DBDA8B4-BC25-2DF3-253E-9A3D932C1E56}"/>
          </ac:spMkLst>
        </pc:spChg>
        <pc:spChg chg="del">
          <ac:chgData name="Ian Aldrich" userId="S::ian@upliftingit.com::67afa006-0928-4e4a-ba9b-c5dc834a0c6d" providerId="AD" clId="Web-{65691E08-6C7C-17EC-9068-6227026BA117}" dt="2026-08-19T04:35:56.931" v="246"/>
          <ac:spMkLst>
            <pc:docMk/>
            <pc:sldMk cId="1645564581" sldId="313"/>
            <ac:spMk id="27" creationId="{6E719F69-67E8-BAE2-3B20-0E3F1180E57D}"/>
          </ac:spMkLst>
        </pc:spChg>
        <pc:spChg chg="del">
          <ac:chgData name="Ian Aldrich" userId="S::ian@upliftingit.com::67afa006-0928-4e4a-ba9b-c5dc834a0c6d" providerId="AD" clId="Web-{65691E08-6C7C-17EC-9068-6227026BA117}" dt="2026-08-19T04:35:03.915" v="220"/>
          <ac:spMkLst>
            <pc:docMk/>
            <pc:sldMk cId="1645564581" sldId="313"/>
            <ac:spMk id="28" creationId="{086C971A-767A-2910-2FDA-47BB5DE3A50A}"/>
          </ac:spMkLst>
        </pc:spChg>
      </pc:sldChg>
      <pc:sldChg chg="delSp modSp add replId">
        <pc:chgData name="Ian Aldrich" userId="S::ian@upliftingit.com::67afa006-0928-4e4a-ba9b-c5dc834a0c6d" providerId="AD" clId="Web-{65691E08-6C7C-17EC-9068-6227026BA117}" dt="2026-08-19T04:37:59.136" v="265" actId="1076"/>
        <pc:sldMkLst>
          <pc:docMk/>
          <pc:sldMk cId="2081536834" sldId="314"/>
        </pc:sldMkLst>
        <pc:spChg chg="mod">
          <ac:chgData name="Ian Aldrich" userId="S::ian@upliftingit.com::67afa006-0928-4e4a-ba9b-c5dc834a0c6d" providerId="AD" clId="Web-{65691E08-6C7C-17EC-9068-6227026BA117}" dt="2026-08-19T04:37:59.136" v="265" actId="1076"/>
          <ac:spMkLst>
            <pc:docMk/>
            <pc:sldMk cId="2081536834" sldId="314"/>
            <ac:spMk id="5" creationId="{6CCA7726-3C54-5080-1F6D-B4F0B5D6FAFC}"/>
          </ac:spMkLst>
        </pc:spChg>
        <pc:spChg chg="del">
          <ac:chgData name="Ian Aldrich" userId="S::ian@upliftingit.com::67afa006-0928-4e4a-ba9b-c5dc834a0c6d" providerId="AD" clId="Web-{65691E08-6C7C-17EC-9068-6227026BA117}" dt="2026-08-19T04:37:55.995" v="264"/>
          <ac:spMkLst>
            <pc:docMk/>
            <pc:sldMk cId="2081536834" sldId="314"/>
            <ac:spMk id="6" creationId="{CA9D0DE4-8B66-058B-9849-B3214190602D}"/>
          </ac:spMkLst>
        </pc:spChg>
        <pc:spChg chg="del">
          <ac:chgData name="Ian Aldrich" userId="S::ian@upliftingit.com::67afa006-0928-4e4a-ba9b-c5dc834a0c6d" providerId="AD" clId="Web-{65691E08-6C7C-17EC-9068-6227026BA117}" dt="2026-08-19T04:33:40.383" v="195"/>
          <ac:spMkLst>
            <pc:docMk/>
            <pc:sldMk cId="2081536834" sldId="314"/>
            <ac:spMk id="27" creationId="{DBA22417-0E82-057D-A4A6-0825EC61DADB}"/>
          </ac:spMkLst>
        </pc:spChg>
        <pc:spChg chg="del">
          <ac:chgData name="Ian Aldrich" userId="S::ian@upliftingit.com::67afa006-0928-4e4a-ba9b-c5dc834a0c6d" providerId="AD" clId="Web-{65691E08-6C7C-17EC-9068-6227026BA117}" dt="2026-08-19T04:34:43.524" v="210"/>
          <ac:spMkLst>
            <pc:docMk/>
            <pc:sldMk cId="2081536834" sldId="314"/>
            <ac:spMk id="28" creationId="{5C6615EA-C4B3-F8F7-B01E-707FF78743D0}"/>
          </ac:spMkLst>
        </pc:spChg>
      </pc:sldChg>
    </pc:docChg>
  </pc:docChgLst>
  <pc:docChgLst>
    <pc:chgData name="Brandon Williams" userId="1ea0e85e-11c6-4521-893d-8b30778844b1" providerId="ADAL" clId="{9A19B479-1889-4CC8-8EEE-0495F1B88156}"/>
    <pc:docChg chg="undo redo custSel addSld delSld modSld sldOrd">
      <pc:chgData name="Brandon Williams" userId="1ea0e85e-11c6-4521-893d-8b30778844b1" providerId="ADAL" clId="{9A19B479-1889-4CC8-8EEE-0495F1B88156}" dt="2026-08-19T17:07:22.905" v="16078" actId="22"/>
      <pc:docMkLst>
        <pc:docMk/>
      </pc:docMkLst>
      <pc:sldChg chg="delSp modSp mod">
        <pc:chgData name="Brandon Williams" userId="1ea0e85e-11c6-4521-893d-8b30778844b1" providerId="ADAL" clId="{9A19B479-1889-4CC8-8EEE-0495F1B88156}" dt="2026-08-18T15:17:26.908" v="267" actId="33524"/>
        <pc:sldMkLst>
          <pc:docMk/>
          <pc:sldMk cId="0" sldId="258"/>
        </pc:sldMkLst>
        <pc:spChg chg="mod">
          <ac:chgData name="Brandon Williams" userId="1ea0e85e-11c6-4521-893d-8b30778844b1" providerId="ADAL" clId="{9A19B479-1889-4CC8-8EEE-0495F1B88156}" dt="2026-08-18T15:16:27.593" v="88" actId="20577"/>
          <ac:spMkLst>
            <pc:docMk/>
            <pc:sldMk cId="0" sldId="258"/>
            <ac:spMk id="7" creationId="{00000000-0000-0000-0000-000000000000}"/>
          </ac:spMkLst>
        </pc:spChg>
        <pc:spChg chg="mod">
          <ac:chgData name="Brandon Williams" userId="1ea0e85e-11c6-4521-893d-8b30778844b1" providerId="ADAL" clId="{9A19B479-1889-4CC8-8EEE-0495F1B88156}" dt="2026-08-18T15:17:26.908" v="267" actId="33524"/>
          <ac:spMkLst>
            <pc:docMk/>
            <pc:sldMk cId="0" sldId="258"/>
            <ac:spMk id="8" creationId="{00000000-0000-0000-0000-000000000000}"/>
          </ac:spMkLst>
        </pc:spChg>
        <pc:picChg chg="del">
          <ac:chgData name="Brandon Williams" userId="1ea0e85e-11c6-4521-893d-8b30778844b1" providerId="ADAL" clId="{9A19B479-1889-4CC8-8EEE-0495F1B88156}" dt="2026-08-18T15:16:16.555" v="73" actId="478"/>
          <ac:picMkLst>
            <pc:docMk/>
            <pc:sldMk cId="0" sldId="258"/>
            <ac:picMk id="5" creationId="{00000000-0000-0000-0000-000000000000}"/>
          </ac:picMkLst>
        </pc:picChg>
      </pc:sldChg>
      <pc:sldChg chg="modSp mod">
        <pc:chgData name="Brandon Williams" userId="1ea0e85e-11c6-4521-893d-8b30778844b1" providerId="ADAL" clId="{9A19B479-1889-4CC8-8EEE-0495F1B88156}" dt="2026-08-19T01:23:45.302" v="14363" actId="20577"/>
        <pc:sldMkLst>
          <pc:docMk/>
          <pc:sldMk cId="0" sldId="259"/>
        </pc:sldMkLst>
        <pc:spChg chg="mod">
          <ac:chgData name="Brandon Williams" userId="1ea0e85e-11c6-4521-893d-8b30778844b1" providerId="ADAL" clId="{9A19B479-1889-4CC8-8EEE-0495F1B88156}" dt="2026-08-17T22:09:09.958" v="50" actId="20577"/>
          <ac:spMkLst>
            <pc:docMk/>
            <pc:sldMk cId="0" sldId="259"/>
            <ac:spMk id="2" creationId="{00000000-0000-0000-0000-000000000000}"/>
          </ac:spMkLst>
        </pc:spChg>
        <pc:spChg chg="mod">
          <ac:chgData name="Brandon Williams" userId="1ea0e85e-11c6-4521-893d-8b30778844b1" providerId="ADAL" clId="{9A19B479-1889-4CC8-8EEE-0495F1B88156}" dt="2026-08-19T01:17:06.964" v="14260" actId="403"/>
          <ac:spMkLst>
            <pc:docMk/>
            <pc:sldMk cId="0" sldId="259"/>
            <ac:spMk id="12" creationId="{00000000-0000-0000-0000-000000000000}"/>
          </ac:spMkLst>
        </pc:spChg>
        <pc:spChg chg="mod">
          <ac:chgData name="Brandon Williams" userId="1ea0e85e-11c6-4521-893d-8b30778844b1" providerId="ADAL" clId="{9A19B479-1889-4CC8-8EEE-0495F1B88156}" dt="2026-08-19T01:17:47.968" v="14269" actId="113"/>
          <ac:spMkLst>
            <pc:docMk/>
            <pc:sldMk cId="0" sldId="259"/>
            <ac:spMk id="17" creationId="{00000000-0000-0000-0000-000000000000}"/>
          </ac:spMkLst>
        </pc:spChg>
        <pc:spChg chg="mod">
          <ac:chgData name="Brandon Williams" userId="1ea0e85e-11c6-4521-893d-8b30778844b1" providerId="ADAL" clId="{9A19B479-1889-4CC8-8EEE-0495F1B88156}" dt="2026-08-19T01:23:45.302" v="14363" actId="20577"/>
          <ac:spMkLst>
            <pc:docMk/>
            <pc:sldMk cId="0" sldId="259"/>
            <ac:spMk id="22" creationId="{00000000-0000-0000-0000-000000000000}"/>
          </ac:spMkLst>
        </pc:spChg>
      </pc:sldChg>
      <pc:sldChg chg="modSp">
        <pc:chgData name="Brandon Williams" userId="1ea0e85e-11c6-4521-893d-8b30778844b1" providerId="ADAL" clId="{9A19B479-1889-4CC8-8EEE-0495F1B88156}" dt="2026-08-17T22:09:16.646" v="51"/>
        <pc:sldMkLst>
          <pc:docMk/>
          <pc:sldMk cId="0" sldId="260"/>
        </pc:sldMkLst>
        <pc:spChg chg="mod">
          <ac:chgData name="Brandon Williams" userId="1ea0e85e-11c6-4521-893d-8b30778844b1" providerId="ADAL" clId="{9A19B479-1889-4CC8-8EEE-0495F1B88156}" dt="2026-08-17T22:09:16.646" v="51"/>
          <ac:spMkLst>
            <pc:docMk/>
            <pc:sldMk cId="0" sldId="260"/>
            <ac:spMk id="2" creationId="{00000000-0000-0000-0000-000000000000}"/>
          </ac:spMkLst>
        </pc:spChg>
      </pc:sldChg>
      <pc:sldChg chg="modSp mod">
        <pc:chgData name="Brandon Williams" userId="1ea0e85e-11c6-4521-893d-8b30778844b1" providerId="ADAL" clId="{9A19B479-1889-4CC8-8EEE-0495F1B88156}" dt="2026-08-19T01:25:53.926" v="14381" actId="403"/>
        <pc:sldMkLst>
          <pc:docMk/>
          <pc:sldMk cId="0" sldId="261"/>
        </pc:sldMkLst>
        <pc:spChg chg="mod">
          <ac:chgData name="Brandon Williams" userId="1ea0e85e-11c6-4521-893d-8b30778844b1" providerId="ADAL" clId="{9A19B479-1889-4CC8-8EEE-0495F1B88156}" dt="2026-08-18T20:06:04.864" v="6893" actId="20577"/>
          <ac:spMkLst>
            <pc:docMk/>
            <pc:sldMk cId="0" sldId="261"/>
            <ac:spMk id="2" creationId="{00000000-0000-0000-0000-000000000000}"/>
          </ac:spMkLst>
        </pc:spChg>
        <pc:spChg chg="mod">
          <ac:chgData name="Brandon Williams" userId="1ea0e85e-11c6-4521-893d-8b30778844b1" providerId="ADAL" clId="{9A19B479-1889-4CC8-8EEE-0495F1B88156}" dt="2026-08-19T01:25:53.926" v="14381" actId="403"/>
          <ac:spMkLst>
            <pc:docMk/>
            <pc:sldMk cId="0" sldId="261"/>
            <ac:spMk id="7" creationId="{00000000-0000-0000-0000-000000000000}"/>
          </ac:spMkLst>
        </pc:spChg>
        <pc:spChg chg="mod">
          <ac:chgData name="Brandon Williams" userId="1ea0e85e-11c6-4521-893d-8b30778844b1" providerId="ADAL" clId="{9A19B479-1889-4CC8-8EEE-0495F1B88156}" dt="2026-08-19T01:24:27.947" v="14366" actId="255"/>
          <ac:spMkLst>
            <pc:docMk/>
            <pc:sldMk cId="0" sldId="261"/>
            <ac:spMk id="12" creationId="{00000000-0000-0000-0000-000000000000}"/>
          </ac:spMkLst>
        </pc:spChg>
        <pc:spChg chg="mod">
          <ac:chgData name="Brandon Williams" userId="1ea0e85e-11c6-4521-893d-8b30778844b1" providerId="ADAL" clId="{9A19B479-1889-4CC8-8EEE-0495F1B88156}" dt="2026-08-19T01:25:05.686" v="14370" actId="113"/>
          <ac:spMkLst>
            <pc:docMk/>
            <pc:sldMk cId="0" sldId="261"/>
            <ac:spMk id="17" creationId="{00000000-0000-0000-0000-000000000000}"/>
          </ac:spMkLst>
        </pc:spChg>
        <pc:spChg chg="mod">
          <ac:chgData name="Brandon Williams" userId="1ea0e85e-11c6-4521-893d-8b30778844b1" providerId="ADAL" clId="{9A19B479-1889-4CC8-8EEE-0495F1B88156}" dt="2026-08-19T01:24:02.339" v="14364" actId="33524"/>
          <ac:spMkLst>
            <pc:docMk/>
            <pc:sldMk cId="0" sldId="261"/>
            <ac:spMk id="22" creationId="{00000000-0000-0000-0000-000000000000}"/>
          </ac:spMkLst>
        </pc:spChg>
      </pc:sldChg>
      <pc:sldChg chg="modSp mod">
        <pc:chgData name="Brandon Williams" userId="1ea0e85e-11c6-4521-893d-8b30778844b1" providerId="ADAL" clId="{9A19B479-1889-4CC8-8EEE-0495F1B88156}" dt="2026-08-19T01:18:42.739" v="14289" actId="403"/>
        <pc:sldMkLst>
          <pc:docMk/>
          <pc:sldMk cId="0" sldId="262"/>
        </pc:sldMkLst>
        <pc:spChg chg="mod">
          <ac:chgData name="Brandon Williams" userId="1ea0e85e-11c6-4521-893d-8b30778844b1" providerId="ADAL" clId="{9A19B479-1889-4CC8-8EEE-0495F1B88156}" dt="2026-08-18T20:06:10.609" v="6896" actId="20577"/>
          <ac:spMkLst>
            <pc:docMk/>
            <pc:sldMk cId="0" sldId="262"/>
            <ac:spMk id="2" creationId="{00000000-0000-0000-0000-000000000000}"/>
          </ac:spMkLst>
        </pc:spChg>
        <pc:spChg chg="mod">
          <ac:chgData name="Brandon Williams" userId="1ea0e85e-11c6-4521-893d-8b30778844b1" providerId="ADAL" clId="{9A19B479-1889-4CC8-8EEE-0495F1B88156}" dt="2026-08-19T01:18:37.364" v="14285" actId="403"/>
          <ac:spMkLst>
            <pc:docMk/>
            <pc:sldMk cId="0" sldId="262"/>
            <ac:spMk id="12" creationId="{00000000-0000-0000-0000-000000000000}"/>
          </ac:spMkLst>
        </pc:spChg>
        <pc:spChg chg="mod">
          <ac:chgData name="Brandon Williams" userId="1ea0e85e-11c6-4521-893d-8b30778844b1" providerId="ADAL" clId="{9A19B479-1889-4CC8-8EEE-0495F1B88156}" dt="2026-08-19T01:18:39.585" v="14287" actId="403"/>
          <ac:spMkLst>
            <pc:docMk/>
            <pc:sldMk cId="0" sldId="262"/>
            <ac:spMk id="17" creationId="{00000000-0000-0000-0000-000000000000}"/>
          </ac:spMkLst>
        </pc:spChg>
        <pc:spChg chg="mod">
          <ac:chgData name="Brandon Williams" userId="1ea0e85e-11c6-4521-893d-8b30778844b1" providerId="ADAL" clId="{9A19B479-1889-4CC8-8EEE-0495F1B88156}" dt="2026-08-19T01:18:42.739" v="14289" actId="403"/>
          <ac:spMkLst>
            <pc:docMk/>
            <pc:sldMk cId="0" sldId="262"/>
            <ac:spMk id="22" creationId="{00000000-0000-0000-0000-000000000000}"/>
          </ac:spMkLst>
        </pc:spChg>
      </pc:sldChg>
      <pc:sldChg chg="modSp mod">
        <pc:chgData name="Brandon Williams" userId="1ea0e85e-11c6-4521-893d-8b30778844b1" providerId="ADAL" clId="{9A19B479-1889-4CC8-8EEE-0495F1B88156}" dt="2026-08-19T01:18:51.276" v="14295" actId="403"/>
        <pc:sldMkLst>
          <pc:docMk/>
          <pc:sldMk cId="0" sldId="263"/>
        </pc:sldMkLst>
        <pc:spChg chg="mod">
          <ac:chgData name="Brandon Williams" userId="1ea0e85e-11c6-4521-893d-8b30778844b1" providerId="ADAL" clId="{9A19B479-1889-4CC8-8EEE-0495F1B88156}" dt="2026-08-18T20:06:15.253" v="6899" actId="20577"/>
          <ac:spMkLst>
            <pc:docMk/>
            <pc:sldMk cId="0" sldId="263"/>
            <ac:spMk id="2" creationId="{00000000-0000-0000-0000-000000000000}"/>
          </ac:spMkLst>
        </pc:spChg>
        <pc:spChg chg="mod">
          <ac:chgData name="Brandon Williams" userId="1ea0e85e-11c6-4521-893d-8b30778844b1" providerId="ADAL" clId="{9A19B479-1889-4CC8-8EEE-0495F1B88156}" dt="2026-08-19T01:18:46.986" v="14291" actId="403"/>
          <ac:spMkLst>
            <pc:docMk/>
            <pc:sldMk cId="0" sldId="263"/>
            <ac:spMk id="12" creationId="{00000000-0000-0000-0000-000000000000}"/>
          </ac:spMkLst>
        </pc:spChg>
        <pc:spChg chg="mod">
          <ac:chgData name="Brandon Williams" userId="1ea0e85e-11c6-4521-893d-8b30778844b1" providerId="ADAL" clId="{9A19B479-1889-4CC8-8EEE-0495F1B88156}" dt="2026-08-19T01:18:49.193" v="14293" actId="403"/>
          <ac:spMkLst>
            <pc:docMk/>
            <pc:sldMk cId="0" sldId="263"/>
            <ac:spMk id="17" creationId="{00000000-0000-0000-0000-000000000000}"/>
          </ac:spMkLst>
        </pc:spChg>
        <pc:spChg chg="mod">
          <ac:chgData name="Brandon Williams" userId="1ea0e85e-11c6-4521-893d-8b30778844b1" providerId="ADAL" clId="{9A19B479-1889-4CC8-8EEE-0495F1B88156}" dt="2026-08-19T01:18:51.276" v="14295" actId="403"/>
          <ac:spMkLst>
            <pc:docMk/>
            <pc:sldMk cId="0" sldId="263"/>
            <ac:spMk id="22" creationId="{00000000-0000-0000-0000-000000000000}"/>
          </ac:spMkLst>
        </pc:spChg>
      </pc:sldChg>
      <pc:sldChg chg="del">
        <pc:chgData name="Brandon Williams" userId="1ea0e85e-11c6-4521-893d-8b30778844b1" providerId="ADAL" clId="{9A19B479-1889-4CC8-8EEE-0495F1B88156}" dt="2026-08-19T14:31:02.622" v="15537" actId="47"/>
        <pc:sldMkLst>
          <pc:docMk/>
          <pc:sldMk cId="0" sldId="264"/>
        </pc:sldMkLst>
      </pc:sldChg>
      <pc:sldChg chg="modSp mod">
        <pc:chgData name="Brandon Williams" userId="1ea0e85e-11c6-4521-893d-8b30778844b1" providerId="ADAL" clId="{9A19B479-1889-4CC8-8EEE-0495F1B88156}" dt="2026-08-18T19:11:27.937" v="5368" actId="20577"/>
        <pc:sldMkLst>
          <pc:docMk/>
          <pc:sldMk cId="0" sldId="265"/>
        </pc:sldMkLst>
        <pc:spChg chg="mod">
          <ac:chgData name="Brandon Williams" userId="1ea0e85e-11c6-4521-893d-8b30778844b1" providerId="ADAL" clId="{9A19B479-1889-4CC8-8EEE-0495F1B88156}" dt="2026-08-18T19:11:27.937" v="5368" actId="20577"/>
          <ac:spMkLst>
            <pc:docMk/>
            <pc:sldMk cId="0" sldId="265"/>
            <ac:spMk id="7" creationId="{00000000-0000-0000-0000-000000000000}"/>
          </ac:spMkLst>
        </pc:spChg>
      </pc:sldChg>
      <pc:sldChg chg="modSp mod">
        <pc:chgData name="Brandon Williams" userId="1ea0e85e-11c6-4521-893d-8b30778844b1" providerId="ADAL" clId="{9A19B479-1889-4CC8-8EEE-0495F1B88156}" dt="2026-08-19T01:19:38.165" v="14309" actId="113"/>
        <pc:sldMkLst>
          <pc:docMk/>
          <pc:sldMk cId="0" sldId="266"/>
        </pc:sldMkLst>
        <pc:spChg chg="mod">
          <ac:chgData name="Brandon Williams" userId="1ea0e85e-11c6-4521-893d-8b30778844b1" providerId="ADAL" clId="{9A19B479-1889-4CC8-8EEE-0495F1B88156}" dt="2026-08-18T20:06:46.694" v="6919" actId="20577"/>
          <ac:spMkLst>
            <pc:docMk/>
            <pc:sldMk cId="0" sldId="266"/>
            <ac:spMk id="2" creationId="{00000000-0000-0000-0000-000000000000}"/>
          </ac:spMkLst>
        </pc:spChg>
        <pc:spChg chg="mod">
          <ac:chgData name="Brandon Williams" userId="1ea0e85e-11c6-4521-893d-8b30778844b1" providerId="ADAL" clId="{9A19B479-1889-4CC8-8EEE-0495F1B88156}" dt="2026-08-19T01:19:15.465" v="14302" actId="255"/>
          <ac:spMkLst>
            <pc:docMk/>
            <pc:sldMk cId="0" sldId="266"/>
            <ac:spMk id="12" creationId="{00000000-0000-0000-0000-000000000000}"/>
          </ac:spMkLst>
        </pc:spChg>
        <pc:spChg chg="mod">
          <ac:chgData name="Brandon Williams" userId="1ea0e85e-11c6-4521-893d-8b30778844b1" providerId="ADAL" clId="{9A19B479-1889-4CC8-8EEE-0495F1B88156}" dt="2026-08-19T01:19:38.165" v="14309" actId="113"/>
          <ac:spMkLst>
            <pc:docMk/>
            <pc:sldMk cId="0" sldId="266"/>
            <ac:spMk id="17" creationId="{00000000-0000-0000-0000-000000000000}"/>
          </ac:spMkLst>
        </pc:spChg>
        <pc:spChg chg="mod">
          <ac:chgData name="Brandon Williams" userId="1ea0e85e-11c6-4521-893d-8b30778844b1" providerId="ADAL" clId="{9A19B479-1889-4CC8-8EEE-0495F1B88156}" dt="2026-08-19T01:19:12.472" v="14301" actId="255"/>
          <ac:spMkLst>
            <pc:docMk/>
            <pc:sldMk cId="0" sldId="266"/>
            <ac:spMk id="22" creationId="{00000000-0000-0000-0000-000000000000}"/>
          </ac:spMkLst>
        </pc:spChg>
      </pc:sldChg>
      <pc:sldChg chg="modSp mod">
        <pc:chgData name="Brandon Williams" userId="1ea0e85e-11c6-4521-893d-8b30778844b1" providerId="ADAL" clId="{9A19B479-1889-4CC8-8EEE-0495F1B88156}" dt="2026-08-18T20:07:00.371" v="6940" actId="20577"/>
        <pc:sldMkLst>
          <pc:docMk/>
          <pc:sldMk cId="0" sldId="267"/>
        </pc:sldMkLst>
        <pc:spChg chg="mod">
          <ac:chgData name="Brandon Williams" userId="1ea0e85e-11c6-4521-893d-8b30778844b1" providerId="ADAL" clId="{9A19B479-1889-4CC8-8EEE-0495F1B88156}" dt="2026-08-18T20:07:00.371" v="6940" actId="20577"/>
          <ac:spMkLst>
            <pc:docMk/>
            <pc:sldMk cId="0" sldId="267"/>
            <ac:spMk id="2" creationId="{00000000-0000-0000-0000-000000000000}"/>
          </ac:spMkLst>
        </pc:spChg>
      </pc:sldChg>
      <pc:sldChg chg="modSp mod">
        <pc:chgData name="Brandon Williams" userId="1ea0e85e-11c6-4521-893d-8b30778844b1" providerId="ADAL" clId="{9A19B479-1889-4CC8-8EEE-0495F1B88156}" dt="2026-08-19T01:19:28.258" v="14308" actId="403"/>
        <pc:sldMkLst>
          <pc:docMk/>
          <pc:sldMk cId="0" sldId="268"/>
        </pc:sldMkLst>
        <pc:spChg chg="mod">
          <ac:chgData name="Brandon Williams" userId="1ea0e85e-11c6-4521-893d-8b30778844b1" providerId="ADAL" clId="{9A19B479-1889-4CC8-8EEE-0495F1B88156}" dt="2026-08-18T20:07:18.978" v="6943" actId="20577"/>
          <ac:spMkLst>
            <pc:docMk/>
            <pc:sldMk cId="0" sldId="268"/>
            <ac:spMk id="2" creationId="{00000000-0000-0000-0000-000000000000}"/>
          </ac:spMkLst>
        </pc:spChg>
        <pc:spChg chg="mod">
          <ac:chgData name="Brandon Williams" userId="1ea0e85e-11c6-4521-893d-8b30778844b1" providerId="ADAL" clId="{9A19B479-1889-4CC8-8EEE-0495F1B88156}" dt="2026-08-19T01:19:23.933" v="14304" actId="403"/>
          <ac:spMkLst>
            <pc:docMk/>
            <pc:sldMk cId="0" sldId="268"/>
            <ac:spMk id="12" creationId="{00000000-0000-0000-0000-000000000000}"/>
          </ac:spMkLst>
        </pc:spChg>
        <pc:spChg chg="mod">
          <ac:chgData name="Brandon Williams" userId="1ea0e85e-11c6-4521-893d-8b30778844b1" providerId="ADAL" clId="{9A19B479-1889-4CC8-8EEE-0495F1B88156}" dt="2026-08-19T01:19:25.893" v="14306" actId="403"/>
          <ac:spMkLst>
            <pc:docMk/>
            <pc:sldMk cId="0" sldId="268"/>
            <ac:spMk id="17" creationId="{00000000-0000-0000-0000-000000000000}"/>
          </ac:spMkLst>
        </pc:spChg>
        <pc:spChg chg="mod">
          <ac:chgData name="Brandon Williams" userId="1ea0e85e-11c6-4521-893d-8b30778844b1" providerId="ADAL" clId="{9A19B479-1889-4CC8-8EEE-0495F1B88156}" dt="2026-08-19T01:19:28.258" v="14308" actId="403"/>
          <ac:spMkLst>
            <pc:docMk/>
            <pc:sldMk cId="0" sldId="268"/>
            <ac:spMk id="22" creationId="{00000000-0000-0000-0000-000000000000}"/>
          </ac:spMkLst>
        </pc:spChg>
      </pc:sldChg>
      <pc:sldChg chg="modSp mod">
        <pc:chgData name="Brandon Williams" userId="1ea0e85e-11c6-4521-893d-8b30778844b1" providerId="ADAL" clId="{9A19B479-1889-4CC8-8EEE-0495F1B88156}" dt="2026-08-19T01:19:51.592" v="14315" actId="403"/>
        <pc:sldMkLst>
          <pc:docMk/>
          <pc:sldMk cId="0" sldId="269"/>
        </pc:sldMkLst>
        <pc:spChg chg="mod">
          <ac:chgData name="Brandon Williams" userId="1ea0e85e-11c6-4521-893d-8b30778844b1" providerId="ADAL" clId="{9A19B479-1889-4CC8-8EEE-0495F1B88156}" dt="2026-08-18T20:07:23.868" v="6946" actId="20577"/>
          <ac:spMkLst>
            <pc:docMk/>
            <pc:sldMk cId="0" sldId="269"/>
            <ac:spMk id="2" creationId="{00000000-0000-0000-0000-000000000000}"/>
          </ac:spMkLst>
        </pc:spChg>
        <pc:spChg chg="mod">
          <ac:chgData name="Brandon Williams" userId="1ea0e85e-11c6-4521-893d-8b30778844b1" providerId="ADAL" clId="{9A19B479-1889-4CC8-8EEE-0495F1B88156}" dt="2026-08-17T22:16:19.668" v="53" actId="403"/>
          <ac:spMkLst>
            <pc:docMk/>
            <pc:sldMk cId="0" sldId="269"/>
            <ac:spMk id="7" creationId="{00000000-0000-0000-0000-000000000000}"/>
          </ac:spMkLst>
        </pc:spChg>
        <pc:spChg chg="mod">
          <ac:chgData name="Brandon Williams" userId="1ea0e85e-11c6-4521-893d-8b30778844b1" providerId="ADAL" clId="{9A19B479-1889-4CC8-8EEE-0495F1B88156}" dt="2026-08-19T01:19:46.112" v="14311" actId="403"/>
          <ac:spMkLst>
            <pc:docMk/>
            <pc:sldMk cId="0" sldId="269"/>
            <ac:spMk id="12" creationId="{00000000-0000-0000-0000-000000000000}"/>
          </ac:spMkLst>
        </pc:spChg>
        <pc:spChg chg="mod">
          <ac:chgData name="Brandon Williams" userId="1ea0e85e-11c6-4521-893d-8b30778844b1" providerId="ADAL" clId="{9A19B479-1889-4CC8-8EEE-0495F1B88156}" dt="2026-08-19T01:19:48.415" v="14313" actId="403"/>
          <ac:spMkLst>
            <pc:docMk/>
            <pc:sldMk cId="0" sldId="269"/>
            <ac:spMk id="17" creationId="{00000000-0000-0000-0000-000000000000}"/>
          </ac:spMkLst>
        </pc:spChg>
        <pc:spChg chg="mod">
          <ac:chgData name="Brandon Williams" userId="1ea0e85e-11c6-4521-893d-8b30778844b1" providerId="ADAL" clId="{9A19B479-1889-4CC8-8EEE-0495F1B88156}" dt="2026-08-19T01:19:51.592" v="14315" actId="403"/>
          <ac:spMkLst>
            <pc:docMk/>
            <pc:sldMk cId="0" sldId="269"/>
            <ac:spMk id="22" creationId="{00000000-0000-0000-0000-000000000000}"/>
          </ac:spMkLst>
        </pc:spChg>
      </pc:sldChg>
      <pc:sldChg chg="modSp mod">
        <pc:chgData name="Brandon Williams" userId="1ea0e85e-11c6-4521-893d-8b30778844b1" providerId="ADAL" clId="{9A19B479-1889-4CC8-8EEE-0495F1B88156}" dt="2026-08-18T20:07:36.785" v="6963" actId="20577"/>
        <pc:sldMkLst>
          <pc:docMk/>
          <pc:sldMk cId="0" sldId="270"/>
        </pc:sldMkLst>
        <pc:spChg chg="mod">
          <ac:chgData name="Brandon Williams" userId="1ea0e85e-11c6-4521-893d-8b30778844b1" providerId="ADAL" clId="{9A19B479-1889-4CC8-8EEE-0495F1B88156}" dt="2026-08-18T20:07:36.785" v="6963" actId="20577"/>
          <ac:spMkLst>
            <pc:docMk/>
            <pc:sldMk cId="0" sldId="270"/>
            <ac:spMk id="2" creationId="{00000000-0000-0000-0000-000000000000}"/>
          </ac:spMkLst>
        </pc:spChg>
      </pc:sldChg>
      <pc:sldChg chg="del">
        <pc:chgData name="Brandon Williams" userId="1ea0e85e-11c6-4521-893d-8b30778844b1" providerId="ADAL" clId="{9A19B479-1889-4CC8-8EEE-0495F1B88156}" dt="2026-08-19T14:16:42.459" v="15514" actId="47"/>
        <pc:sldMkLst>
          <pc:docMk/>
          <pc:sldMk cId="0" sldId="272"/>
        </pc:sldMkLst>
      </pc:sldChg>
      <pc:sldChg chg="addSp delSp modSp mod">
        <pc:chgData name="Brandon Williams" userId="1ea0e85e-11c6-4521-893d-8b30778844b1" providerId="ADAL" clId="{9A19B479-1889-4CC8-8EEE-0495F1B88156}" dt="2026-08-19T15:40:32.424" v="16040" actId="1037"/>
        <pc:sldMkLst>
          <pc:docMk/>
          <pc:sldMk cId="0" sldId="273"/>
        </pc:sldMkLst>
        <pc:spChg chg="mod">
          <ac:chgData name="Brandon Williams" userId="1ea0e85e-11c6-4521-893d-8b30778844b1" providerId="ADAL" clId="{9A19B479-1889-4CC8-8EEE-0495F1B88156}" dt="2026-08-19T14:45:00.864" v="15609" actId="20577"/>
          <ac:spMkLst>
            <pc:docMk/>
            <pc:sldMk cId="0" sldId="273"/>
            <ac:spMk id="3" creationId="{00000000-0000-0000-0000-000000000000}"/>
          </ac:spMkLst>
        </pc:spChg>
        <pc:spChg chg="del mod">
          <ac:chgData name="Brandon Williams" userId="1ea0e85e-11c6-4521-893d-8b30778844b1" providerId="ADAL" clId="{9A19B479-1889-4CC8-8EEE-0495F1B88156}" dt="2026-08-19T03:19:59.336" v="15272" actId="478"/>
          <ac:spMkLst>
            <pc:docMk/>
            <pc:sldMk cId="0" sldId="273"/>
            <ac:spMk id="4" creationId="{00000000-0000-0000-0000-000000000000}"/>
          </ac:spMkLst>
        </pc:spChg>
        <pc:spChg chg="del">
          <ac:chgData name="Brandon Williams" userId="1ea0e85e-11c6-4521-893d-8b30778844b1" providerId="ADAL" clId="{9A19B479-1889-4CC8-8EEE-0495F1B88156}" dt="2026-08-19T03:16:38.246" v="15206" actId="478"/>
          <ac:spMkLst>
            <pc:docMk/>
            <pc:sldMk cId="0" sldId="273"/>
            <ac:spMk id="7" creationId="{00000000-0000-0000-0000-000000000000}"/>
          </ac:spMkLst>
        </pc:spChg>
        <pc:spChg chg="del">
          <ac:chgData name="Brandon Williams" userId="1ea0e85e-11c6-4521-893d-8b30778844b1" providerId="ADAL" clId="{9A19B479-1889-4CC8-8EEE-0495F1B88156}" dt="2026-08-19T03:16:53.070" v="15218" actId="478"/>
          <ac:spMkLst>
            <pc:docMk/>
            <pc:sldMk cId="0" sldId="273"/>
            <ac:spMk id="9" creationId="{00000000-0000-0000-0000-000000000000}"/>
          </ac:spMkLst>
        </pc:spChg>
        <pc:spChg chg="del">
          <ac:chgData name="Brandon Williams" userId="1ea0e85e-11c6-4521-893d-8b30778844b1" providerId="ADAL" clId="{9A19B479-1889-4CC8-8EEE-0495F1B88156}" dt="2026-08-19T03:16:52.105" v="15217" actId="478"/>
          <ac:spMkLst>
            <pc:docMk/>
            <pc:sldMk cId="0" sldId="273"/>
            <ac:spMk id="10" creationId="{00000000-0000-0000-0000-000000000000}"/>
          </ac:spMkLst>
        </pc:spChg>
        <pc:spChg chg="del">
          <ac:chgData name="Brandon Williams" userId="1ea0e85e-11c6-4521-893d-8b30778844b1" providerId="ADAL" clId="{9A19B479-1889-4CC8-8EEE-0495F1B88156}" dt="2026-08-19T03:16:39.974" v="15209" actId="478"/>
          <ac:spMkLst>
            <pc:docMk/>
            <pc:sldMk cId="0" sldId="273"/>
            <ac:spMk id="11" creationId="{00000000-0000-0000-0000-000000000000}"/>
          </ac:spMkLst>
        </pc:spChg>
        <pc:spChg chg="del">
          <ac:chgData name="Brandon Williams" userId="1ea0e85e-11c6-4521-893d-8b30778844b1" providerId="ADAL" clId="{9A19B479-1889-4CC8-8EEE-0495F1B88156}" dt="2026-08-19T03:16:50.953" v="15216" actId="478"/>
          <ac:spMkLst>
            <pc:docMk/>
            <pc:sldMk cId="0" sldId="273"/>
            <ac:spMk id="13" creationId="{00000000-0000-0000-0000-000000000000}"/>
          </ac:spMkLst>
        </pc:spChg>
        <pc:spChg chg="del">
          <ac:chgData name="Brandon Williams" userId="1ea0e85e-11c6-4521-893d-8b30778844b1" providerId="ADAL" clId="{9A19B479-1889-4CC8-8EEE-0495F1B88156}" dt="2026-08-19T03:16:49.634" v="15215" actId="478"/>
          <ac:spMkLst>
            <pc:docMk/>
            <pc:sldMk cId="0" sldId="273"/>
            <ac:spMk id="14" creationId="{00000000-0000-0000-0000-000000000000}"/>
          </ac:spMkLst>
        </pc:spChg>
        <pc:spChg chg="del">
          <ac:chgData name="Brandon Williams" userId="1ea0e85e-11c6-4521-893d-8b30778844b1" providerId="ADAL" clId="{9A19B479-1889-4CC8-8EEE-0495F1B88156}" dt="2026-08-19T03:16:42.981" v="15211" actId="478"/>
          <ac:spMkLst>
            <pc:docMk/>
            <pc:sldMk cId="0" sldId="273"/>
            <ac:spMk id="15" creationId="{00000000-0000-0000-0000-000000000000}"/>
          </ac:spMkLst>
        </pc:spChg>
        <pc:spChg chg="del mod">
          <ac:chgData name="Brandon Williams" userId="1ea0e85e-11c6-4521-893d-8b30778844b1" providerId="ADAL" clId="{9A19B479-1889-4CC8-8EEE-0495F1B88156}" dt="2026-08-19T03:16:46.451" v="15214" actId="478"/>
          <ac:spMkLst>
            <pc:docMk/>
            <pc:sldMk cId="0" sldId="273"/>
            <ac:spMk id="17" creationId="{00000000-0000-0000-0000-000000000000}"/>
          </ac:spMkLst>
        </pc:spChg>
        <pc:spChg chg="del">
          <ac:chgData name="Brandon Williams" userId="1ea0e85e-11c6-4521-893d-8b30778844b1" providerId="ADAL" clId="{9A19B479-1889-4CC8-8EEE-0495F1B88156}" dt="2026-08-19T03:16:44.023" v="15212" actId="478"/>
          <ac:spMkLst>
            <pc:docMk/>
            <pc:sldMk cId="0" sldId="273"/>
            <ac:spMk id="18" creationId="{00000000-0000-0000-0000-000000000000}"/>
          </ac:spMkLst>
        </pc:spChg>
        <pc:spChg chg="add del">
          <ac:chgData name="Brandon Williams" userId="1ea0e85e-11c6-4521-893d-8b30778844b1" providerId="ADAL" clId="{9A19B479-1889-4CC8-8EEE-0495F1B88156}" dt="2026-08-19T03:19:53.667" v="15271" actId="478"/>
          <ac:spMkLst>
            <pc:docMk/>
            <pc:sldMk cId="0" sldId="273"/>
            <ac:spMk id="20" creationId="{35974D01-9EB4-A09B-5DEA-808991754944}"/>
          </ac:spMkLst>
        </pc:spChg>
        <pc:spChg chg="add mod">
          <ac:chgData name="Brandon Williams" userId="1ea0e85e-11c6-4521-893d-8b30778844b1" providerId="ADAL" clId="{9A19B479-1889-4CC8-8EEE-0495F1B88156}" dt="2026-08-19T03:21:31.905" v="15291" actId="1076"/>
          <ac:spMkLst>
            <pc:docMk/>
            <pc:sldMk cId="0" sldId="273"/>
            <ac:spMk id="22" creationId="{7679481E-F216-963F-AA95-6AB3C9B8B3D9}"/>
          </ac:spMkLst>
        </pc:spChg>
        <pc:spChg chg="mod">
          <ac:chgData name="Brandon Williams" userId="1ea0e85e-11c6-4521-893d-8b30778844b1" providerId="ADAL" clId="{9A19B479-1889-4CC8-8EEE-0495F1B88156}" dt="2026-08-19T15:33:09.787" v="15998" actId="14100"/>
          <ac:spMkLst>
            <pc:docMk/>
            <pc:sldMk cId="0" sldId="273"/>
            <ac:spMk id="23" creationId="{00000000-0000-0000-0000-000000000000}"/>
          </ac:spMkLst>
        </pc:spChg>
        <pc:spChg chg="mod">
          <ac:chgData name="Brandon Williams" userId="1ea0e85e-11c6-4521-893d-8b30778844b1" providerId="ADAL" clId="{9A19B479-1889-4CC8-8EEE-0495F1B88156}" dt="2026-08-19T15:40:17.857" v="16036" actId="1035"/>
          <ac:spMkLst>
            <pc:docMk/>
            <pc:sldMk cId="0" sldId="273"/>
            <ac:spMk id="24" creationId="{00000000-0000-0000-0000-000000000000}"/>
          </ac:spMkLst>
        </pc:spChg>
        <pc:spChg chg="mod">
          <ac:chgData name="Brandon Williams" userId="1ea0e85e-11c6-4521-893d-8b30778844b1" providerId="ADAL" clId="{9A19B479-1889-4CC8-8EEE-0495F1B88156}" dt="2026-08-19T15:40:32.424" v="16040" actId="1037"/>
          <ac:spMkLst>
            <pc:docMk/>
            <pc:sldMk cId="0" sldId="273"/>
            <ac:spMk id="26" creationId="{00000000-0000-0000-0000-000000000000}"/>
          </ac:spMkLst>
        </pc:spChg>
        <pc:spChg chg="mod">
          <ac:chgData name="Brandon Williams" userId="1ea0e85e-11c6-4521-893d-8b30778844b1" providerId="ADAL" clId="{9A19B479-1889-4CC8-8EEE-0495F1B88156}" dt="2026-08-19T15:39:57.544" v="16020" actId="14100"/>
          <ac:spMkLst>
            <pc:docMk/>
            <pc:sldMk cId="0" sldId="273"/>
            <ac:spMk id="27" creationId="{00000000-0000-0000-0000-000000000000}"/>
          </ac:spMkLst>
        </pc:spChg>
        <pc:spChg chg="del">
          <ac:chgData name="Brandon Williams" userId="1ea0e85e-11c6-4521-893d-8b30778844b1" providerId="ADAL" clId="{9A19B479-1889-4CC8-8EEE-0495F1B88156}" dt="2026-08-19T15:32:40.804" v="15992" actId="478"/>
          <ac:spMkLst>
            <pc:docMk/>
            <pc:sldMk cId="0" sldId="273"/>
            <ac:spMk id="28" creationId="{00000000-0000-0000-0000-000000000000}"/>
          </ac:spMkLst>
        </pc:spChg>
        <pc:spChg chg="del">
          <ac:chgData name="Brandon Williams" userId="1ea0e85e-11c6-4521-893d-8b30778844b1" providerId="ADAL" clId="{9A19B479-1889-4CC8-8EEE-0495F1B88156}" dt="2026-08-19T14:35:01.845" v="15539" actId="478"/>
          <ac:spMkLst>
            <pc:docMk/>
            <pc:sldMk cId="0" sldId="273"/>
            <ac:spMk id="30" creationId="{00000000-0000-0000-0000-000000000000}"/>
          </ac:spMkLst>
        </pc:spChg>
        <pc:spChg chg="add del">
          <ac:chgData name="Brandon Williams" userId="1ea0e85e-11c6-4521-893d-8b30778844b1" providerId="ADAL" clId="{9A19B479-1889-4CC8-8EEE-0495F1B88156}" dt="2026-08-19T03:16:30.551" v="15202" actId="478"/>
          <ac:spMkLst>
            <pc:docMk/>
            <pc:sldMk cId="0" sldId="273"/>
            <ac:spMk id="32" creationId="{CEE812F8-FFC3-1BD2-FB73-8A20C7B88AFD}"/>
          </ac:spMkLst>
        </pc:spChg>
        <pc:spChg chg="add del">
          <ac:chgData name="Brandon Williams" userId="1ea0e85e-11c6-4521-893d-8b30778844b1" providerId="ADAL" clId="{9A19B479-1889-4CC8-8EEE-0495F1B88156}" dt="2026-08-19T03:16:32.730" v="15203" actId="478"/>
          <ac:spMkLst>
            <pc:docMk/>
            <pc:sldMk cId="0" sldId="273"/>
            <ac:spMk id="34" creationId="{B1DFFCC9-7768-EC90-4085-95437406D0CC}"/>
          </ac:spMkLst>
        </pc:spChg>
        <pc:spChg chg="add mod ord">
          <ac:chgData name="Brandon Williams" userId="1ea0e85e-11c6-4521-893d-8b30778844b1" providerId="ADAL" clId="{9A19B479-1889-4CC8-8EEE-0495F1B88156}" dt="2026-08-19T03:26:32.462" v="15342" actId="1076"/>
          <ac:spMkLst>
            <pc:docMk/>
            <pc:sldMk cId="0" sldId="273"/>
            <ac:spMk id="40" creationId="{391A7D6A-87B7-F321-6286-D4CED5394034}"/>
          </ac:spMkLst>
        </pc:spChg>
        <pc:spChg chg="add mod">
          <ac:chgData name="Brandon Williams" userId="1ea0e85e-11c6-4521-893d-8b30778844b1" providerId="ADAL" clId="{9A19B479-1889-4CC8-8EEE-0495F1B88156}" dt="2026-08-19T03:19:22.398" v="15266" actId="1076"/>
          <ac:spMkLst>
            <pc:docMk/>
            <pc:sldMk cId="0" sldId="273"/>
            <ac:spMk id="42" creationId="{49007D6E-D54B-D4A7-7A98-831F7B20432D}"/>
          </ac:spMkLst>
        </pc:spChg>
        <pc:spChg chg="add mod">
          <ac:chgData name="Brandon Williams" userId="1ea0e85e-11c6-4521-893d-8b30778844b1" providerId="ADAL" clId="{9A19B479-1889-4CC8-8EEE-0495F1B88156}" dt="2026-08-19T03:19:22.398" v="15266" actId="1076"/>
          <ac:spMkLst>
            <pc:docMk/>
            <pc:sldMk cId="0" sldId="273"/>
            <ac:spMk id="44" creationId="{59DA39AB-7E80-4CC1-548B-6468C2BF41EF}"/>
          </ac:spMkLst>
        </pc:spChg>
        <pc:spChg chg="add mod">
          <ac:chgData name="Brandon Williams" userId="1ea0e85e-11c6-4521-893d-8b30778844b1" providerId="ADAL" clId="{9A19B479-1889-4CC8-8EEE-0495F1B88156}" dt="2026-08-19T03:26:46.252" v="15346" actId="255"/>
          <ac:spMkLst>
            <pc:docMk/>
            <pc:sldMk cId="0" sldId="273"/>
            <ac:spMk id="48" creationId="{A4D3D9B6-F4F0-17F2-AAFC-80621CB4CC92}"/>
          </ac:spMkLst>
        </pc:spChg>
        <pc:spChg chg="add mod">
          <ac:chgData name="Brandon Williams" userId="1ea0e85e-11c6-4521-893d-8b30778844b1" providerId="ADAL" clId="{9A19B479-1889-4CC8-8EEE-0495F1B88156}" dt="2026-08-19T03:34:45.516" v="15427" actId="20577"/>
          <ac:spMkLst>
            <pc:docMk/>
            <pc:sldMk cId="0" sldId="273"/>
            <ac:spMk id="54" creationId="{FBC83344-C9F9-2F48-0747-BD6AF9C70EA4}"/>
          </ac:spMkLst>
        </pc:spChg>
        <pc:picChg chg="del">
          <ac:chgData name="Brandon Williams" userId="1ea0e85e-11c6-4521-893d-8b30778844b1" providerId="ADAL" clId="{9A19B479-1889-4CC8-8EEE-0495F1B88156}" dt="2026-08-19T03:16:38.834" v="15207" actId="478"/>
          <ac:picMkLst>
            <pc:docMk/>
            <pc:sldMk cId="0" sldId="273"/>
            <ac:picMk id="8" creationId="{00000000-0000-0000-0000-000000000000}"/>
          </ac:picMkLst>
        </pc:picChg>
        <pc:picChg chg="del">
          <ac:chgData name="Brandon Williams" userId="1ea0e85e-11c6-4521-893d-8b30778844b1" providerId="ADAL" clId="{9A19B479-1889-4CC8-8EEE-0495F1B88156}" dt="2026-08-19T03:16:39.521" v="15208" actId="478"/>
          <ac:picMkLst>
            <pc:docMk/>
            <pc:sldMk cId="0" sldId="273"/>
            <ac:picMk id="12" creationId="{00000000-0000-0000-0000-000000000000}"/>
          </ac:picMkLst>
        </pc:picChg>
        <pc:picChg chg="del">
          <ac:chgData name="Brandon Williams" userId="1ea0e85e-11c6-4521-893d-8b30778844b1" providerId="ADAL" clId="{9A19B479-1889-4CC8-8EEE-0495F1B88156}" dt="2026-08-19T03:16:40.606" v="15210" actId="478"/>
          <ac:picMkLst>
            <pc:docMk/>
            <pc:sldMk cId="0" sldId="273"/>
            <ac:picMk id="16" creationId="{00000000-0000-0000-0000-000000000000}"/>
          </ac:picMkLst>
        </pc:picChg>
        <pc:picChg chg="mod">
          <ac:chgData name="Brandon Williams" userId="1ea0e85e-11c6-4521-893d-8b30778844b1" providerId="ADAL" clId="{9A19B479-1889-4CC8-8EEE-0495F1B88156}" dt="2026-08-19T15:40:14.269" v="16031" actId="1035"/>
          <ac:picMkLst>
            <pc:docMk/>
            <pc:sldMk cId="0" sldId="273"/>
            <ac:picMk id="25" creationId="{00000000-0000-0000-0000-000000000000}"/>
          </ac:picMkLst>
        </pc:picChg>
        <pc:picChg chg="add mod">
          <ac:chgData name="Brandon Williams" userId="1ea0e85e-11c6-4521-893d-8b30778844b1" providerId="ADAL" clId="{9A19B479-1889-4CC8-8EEE-0495F1B88156}" dt="2026-08-19T03:19:02.422" v="15263" actId="1076"/>
          <ac:picMkLst>
            <pc:docMk/>
            <pc:sldMk cId="0" sldId="273"/>
            <ac:picMk id="36" creationId="{033D281E-70CF-5B0A-A109-70E22FE821F2}"/>
          </ac:picMkLst>
        </pc:picChg>
        <pc:picChg chg="add del">
          <ac:chgData name="Brandon Williams" userId="1ea0e85e-11c6-4521-893d-8b30778844b1" providerId="ADAL" clId="{9A19B479-1889-4CC8-8EEE-0495F1B88156}" dt="2026-08-19T03:19:53.153" v="15270" actId="478"/>
          <ac:picMkLst>
            <pc:docMk/>
            <pc:sldMk cId="0" sldId="273"/>
            <ac:picMk id="38" creationId="{81F5C7D1-25A8-8C0F-7839-E6FA2D8F37FE}"/>
          </ac:picMkLst>
        </pc:picChg>
        <pc:picChg chg="add mod">
          <ac:chgData name="Brandon Williams" userId="1ea0e85e-11c6-4521-893d-8b30778844b1" providerId="ADAL" clId="{9A19B479-1889-4CC8-8EEE-0495F1B88156}" dt="2026-08-19T03:19:45.805" v="15269" actId="1038"/>
          <ac:picMkLst>
            <pc:docMk/>
            <pc:sldMk cId="0" sldId="273"/>
            <ac:picMk id="46" creationId="{CED828E6-63E9-18A2-49F7-E379A35827C4}"/>
          </ac:picMkLst>
        </pc:picChg>
        <pc:picChg chg="add del mod">
          <ac:chgData name="Brandon Williams" userId="1ea0e85e-11c6-4521-893d-8b30778844b1" providerId="ADAL" clId="{9A19B479-1889-4CC8-8EEE-0495F1B88156}" dt="2026-08-19T03:29:56.721" v="15350" actId="478"/>
          <ac:picMkLst>
            <pc:docMk/>
            <pc:sldMk cId="0" sldId="273"/>
            <ac:picMk id="50" creationId="{0A94A05C-DF32-D215-67B2-391788783643}"/>
          </ac:picMkLst>
        </pc:picChg>
        <pc:picChg chg="add mod">
          <ac:chgData name="Brandon Williams" userId="1ea0e85e-11c6-4521-893d-8b30778844b1" providerId="ADAL" clId="{9A19B479-1889-4CC8-8EEE-0495F1B88156}" dt="2026-08-19T03:32:47.631" v="15355" actId="196"/>
          <ac:picMkLst>
            <pc:docMk/>
            <pc:sldMk cId="0" sldId="273"/>
            <ac:picMk id="52" creationId="{FBDE694A-9935-5FB1-27E2-0F6401A978D5}"/>
          </ac:picMkLst>
        </pc:picChg>
        <pc:picChg chg="add mod">
          <ac:chgData name="Brandon Williams" userId="1ea0e85e-11c6-4521-893d-8b30778844b1" providerId="ADAL" clId="{9A19B479-1889-4CC8-8EEE-0495F1B88156}" dt="2026-08-19T03:34:21.188" v="15369" actId="14826"/>
          <ac:picMkLst>
            <pc:docMk/>
            <pc:sldMk cId="0" sldId="273"/>
            <ac:picMk id="56" creationId="{95388C68-58AF-4549-A393-E83E13680B8F}"/>
          </ac:picMkLst>
        </pc:picChg>
        <pc:picChg chg="add mod">
          <ac:chgData name="Brandon Williams" userId="1ea0e85e-11c6-4521-893d-8b30778844b1" providerId="ADAL" clId="{9A19B479-1889-4CC8-8EEE-0495F1B88156}" dt="2026-08-19T15:40:04.860" v="16021" actId="1076"/>
          <ac:picMkLst>
            <pc:docMk/>
            <pc:sldMk cId="0" sldId="273"/>
            <ac:picMk id="58" creationId="{B1926E58-60D4-020D-B6FA-95FA138B073B}"/>
          </ac:picMkLst>
        </pc:picChg>
      </pc:sldChg>
      <pc:sldChg chg="add">
        <pc:chgData name="Brandon Williams" userId="1ea0e85e-11c6-4521-893d-8b30778844b1" providerId="ADAL" clId="{9A19B479-1889-4CC8-8EEE-0495F1B88156}" dt="2026-08-18T15:16:09.842" v="72" actId="2890"/>
        <pc:sldMkLst>
          <pc:docMk/>
          <pc:sldMk cId="2434007614" sldId="274"/>
        </pc:sldMkLst>
      </pc:sldChg>
      <pc:sldChg chg="addSp delSp modSp add mod ord">
        <pc:chgData name="Brandon Williams" userId="1ea0e85e-11c6-4521-893d-8b30778844b1" providerId="ADAL" clId="{9A19B479-1889-4CC8-8EEE-0495F1B88156}" dt="2026-08-19T15:48:19.301" v="16074" actId="22"/>
        <pc:sldMkLst>
          <pc:docMk/>
          <pc:sldMk cId="330569100" sldId="275"/>
        </pc:sldMkLst>
        <pc:spChg chg="add del mod">
          <ac:chgData name="Brandon Williams" userId="1ea0e85e-11c6-4521-893d-8b30778844b1" providerId="ADAL" clId="{9A19B479-1889-4CC8-8EEE-0495F1B88156}" dt="2026-08-18T15:18:21.609" v="366" actId="20577"/>
          <ac:spMkLst>
            <pc:docMk/>
            <pc:sldMk cId="330569100" sldId="275"/>
            <ac:spMk id="2" creationId="{62D21F73-CC3D-3808-D664-DDC1D8A76FE1}"/>
          </ac:spMkLst>
        </pc:spChg>
        <pc:spChg chg="mod">
          <ac:chgData name="Brandon Williams" userId="1ea0e85e-11c6-4521-893d-8b30778844b1" providerId="ADAL" clId="{9A19B479-1889-4CC8-8EEE-0495F1B88156}" dt="2026-08-19T03:16:03.907" v="15200" actId="1076"/>
          <ac:spMkLst>
            <pc:docMk/>
            <pc:sldMk cId="330569100" sldId="275"/>
            <ac:spMk id="3" creationId="{81778D37-6632-2C66-2AE3-1998E10F80CA}"/>
          </ac:spMkLst>
        </pc:spChg>
        <pc:spChg chg="mod">
          <ac:chgData name="Brandon Williams" userId="1ea0e85e-11c6-4521-893d-8b30778844b1" providerId="ADAL" clId="{9A19B479-1889-4CC8-8EEE-0495F1B88156}" dt="2026-08-18T15:19:29.037" v="393" actId="1076"/>
          <ac:spMkLst>
            <pc:docMk/>
            <pc:sldMk cId="330569100" sldId="275"/>
            <ac:spMk id="6" creationId="{559ECAD4-5C48-EF97-ECEB-51601FCD81E8}"/>
          </ac:spMkLst>
        </pc:spChg>
        <pc:spChg chg="del mod">
          <ac:chgData name="Brandon Williams" userId="1ea0e85e-11c6-4521-893d-8b30778844b1" providerId="ADAL" clId="{9A19B479-1889-4CC8-8EEE-0495F1B88156}" dt="2026-08-18T15:18:42.431" v="387" actId="478"/>
          <ac:spMkLst>
            <pc:docMk/>
            <pc:sldMk cId="330569100" sldId="275"/>
            <ac:spMk id="7" creationId="{D96E3FB1-D40C-2034-0EE3-6709630698B2}"/>
          </ac:spMkLst>
        </pc:spChg>
        <pc:spChg chg="del">
          <ac:chgData name="Brandon Williams" userId="1ea0e85e-11c6-4521-893d-8b30778844b1" providerId="ADAL" clId="{9A19B479-1889-4CC8-8EEE-0495F1B88156}" dt="2026-08-18T15:18:35.323" v="385" actId="478"/>
          <ac:spMkLst>
            <pc:docMk/>
            <pc:sldMk cId="330569100" sldId="275"/>
            <ac:spMk id="8" creationId="{0E3BD6B6-EFBC-24CA-0586-69D97BB4C511}"/>
          </ac:spMkLst>
        </pc:spChg>
        <pc:spChg chg="del">
          <ac:chgData name="Brandon Williams" userId="1ea0e85e-11c6-4521-893d-8b30778844b1" providerId="ADAL" clId="{9A19B479-1889-4CC8-8EEE-0495F1B88156}" dt="2026-08-18T15:18:35.323" v="385" actId="478"/>
          <ac:spMkLst>
            <pc:docMk/>
            <pc:sldMk cId="330569100" sldId="275"/>
            <ac:spMk id="9" creationId="{5AF74E9C-3B13-8C3D-DAB9-A4CB6B3262E0}"/>
          </ac:spMkLst>
        </pc:spChg>
        <pc:spChg chg="del">
          <ac:chgData name="Brandon Williams" userId="1ea0e85e-11c6-4521-893d-8b30778844b1" providerId="ADAL" clId="{9A19B479-1889-4CC8-8EEE-0495F1B88156}" dt="2026-08-18T15:18:35.323" v="385" actId="478"/>
          <ac:spMkLst>
            <pc:docMk/>
            <pc:sldMk cId="330569100" sldId="275"/>
            <ac:spMk id="11" creationId="{52FE3D28-5480-7371-6493-18B00C4AB3DD}"/>
          </ac:spMkLst>
        </pc:spChg>
        <pc:spChg chg="del">
          <ac:chgData name="Brandon Williams" userId="1ea0e85e-11c6-4521-893d-8b30778844b1" providerId="ADAL" clId="{9A19B479-1889-4CC8-8EEE-0495F1B88156}" dt="2026-08-18T15:18:35.323" v="385" actId="478"/>
          <ac:spMkLst>
            <pc:docMk/>
            <pc:sldMk cId="330569100" sldId="275"/>
            <ac:spMk id="13" creationId="{9FDF0DC3-7BFC-D6E8-1FDE-72F1641DB46B}"/>
          </ac:spMkLst>
        </pc:spChg>
        <pc:spChg chg="del">
          <ac:chgData name="Brandon Williams" userId="1ea0e85e-11c6-4521-893d-8b30778844b1" providerId="ADAL" clId="{9A19B479-1889-4CC8-8EEE-0495F1B88156}" dt="2026-08-18T15:18:35.323" v="385" actId="478"/>
          <ac:spMkLst>
            <pc:docMk/>
            <pc:sldMk cId="330569100" sldId="275"/>
            <ac:spMk id="14" creationId="{1AF88BDA-E935-F573-B5C7-7905C998C075}"/>
          </ac:spMkLst>
        </pc:spChg>
        <pc:spChg chg="del">
          <ac:chgData name="Brandon Williams" userId="1ea0e85e-11c6-4521-893d-8b30778844b1" providerId="ADAL" clId="{9A19B479-1889-4CC8-8EEE-0495F1B88156}" dt="2026-08-18T15:18:35.323" v="385" actId="478"/>
          <ac:spMkLst>
            <pc:docMk/>
            <pc:sldMk cId="330569100" sldId="275"/>
            <ac:spMk id="16" creationId="{7631658A-7D47-9EBA-3D3A-B0567F5AD159}"/>
          </ac:spMkLst>
        </pc:spChg>
        <pc:spChg chg="del">
          <ac:chgData name="Brandon Williams" userId="1ea0e85e-11c6-4521-893d-8b30778844b1" providerId="ADAL" clId="{9A19B479-1889-4CC8-8EEE-0495F1B88156}" dt="2026-08-18T15:18:35.323" v="385" actId="478"/>
          <ac:spMkLst>
            <pc:docMk/>
            <pc:sldMk cId="330569100" sldId="275"/>
            <ac:spMk id="17" creationId="{609B1A49-95AE-27BD-A810-9475692E90CB}"/>
          </ac:spMkLst>
        </pc:spChg>
        <pc:spChg chg="del">
          <ac:chgData name="Brandon Williams" userId="1ea0e85e-11c6-4521-893d-8b30778844b1" providerId="ADAL" clId="{9A19B479-1889-4CC8-8EEE-0495F1B88156}" dt="2026-08-18T15:18:35.323" v="385" actId="478"/>
          <ac:spMkLst>
            <pc:docMk/>
            <pc:sldMk cId="330569100" sldId="275"/>
            <ac:spMk id="18" creationId="{8E290405-1A9F-F723-A2D0-9B9743613488}"/>
          </ac:spMkLst>
        </pc:spChg>
        <pc:spChg chg="del">
          <ac:chgData name="Brandon Williams" userId="1ea0e85e-11c6-4521-893d-8b30778844b1" providerId="ADAL" clId="{9A19B479-1889-4CC8-8EEE-0495F1B88156}" dt="2026-08-18T15:18:35.323" v="385" actId="478"/>
          <ac:spMkLst>
            <pc:docMk/>
            <pc:sldMk cId="330569100" sldId="275"/>
            <ac:spMk id="21" creationId="{28ABC6EA-46E9-76C1-430B-436B8A4BCBB2}"/>
          </ac:spMkLst>
        </pc:spChg>
        <pc:spChg chg="del">
          <ac:chgData name="Brandon Williams" userId="1ea0e85e-11c6-4521-893d-8b30778844b1" providerId="ADAL" clId="{9A19B479-1889-4CC8-8EEE-0495F1B88156}" dt="2026-08-18T15:18:35.323" v="385" actId="478"/>
          <ac:spMkLst>
            <pc:docMk/>
            <pc:sldMk cId="330569100" sldId="275"/>
            <ac:spMk id="22" creationId="{3D3F38AE-59C8-4DCB-36FE-D7257FF0DD2E}"/>
          </ac:spMkLst>
        </pc:spChg>
        <pc:spChg chg="mod">
          <ac:chgData name="Brandon Williams" userId="1ea0e85e-11c6-4521-893d-8b30778844b1" providerId="ADAL" clId="{9A19B479-1889-4CC8-8EEE-0495F1B88156}" dt="2026-08-18T16:29:45.207" v="1009" actId="20577"/>
          <ac:spMkLst>
            <pc:docMk/>
            <pc:sldMk cId="330569100" sldId="275"/>
            <ac:spMk id="23" creationId="{B7245E7D-56B0-4DBC-EA56-ED0AA07577C4}"/>
          </ac:spMkLst>
        </pc:spChg>
        <pc:spChg chg="add mod">
          <ac:chgData name="Brandon Williams" userId="1ea0e85e-11c6-4521-893d-8b30778844b1" providerId="ADAL" clId="{9A19B479-1889-4CC8-8EEE-0495F1B88156}" dt="2026-08-18T20:08:49.025" v="6968" actId="2711"/>
          <ac:spMkLst>
            <pc:docMk/>
            <pc:sldMk cId="330569100" sldId="275"/>
            <ac:spMk id="24" creationId="{2B48672A-9752-A8BB-4B82-3F61FFD3FA3F}"/>
          </ac:spMkLst>
        </pc:spChg>
        <pc:spChg chg="add mod">
          <ac:chgData name="Brandon Williams" userId="1ea0e85e-11c6-4521-893d-8b30778844b1" providerId="ADAL" clId="{9A19B479-1889-4CC8-8EEE-0495F1B88156}" dt="2026-08-18T20:08:49.306" v="6969" actId="2711"/>
          <ac:spMkLst>
            <pc:docMk/>
            <pc:sldMk cId="330569100" sldId="275"/>
            <ac:spMk id="25" creationId="{AE15706F-3A55-15A5-13C3-F35F2910B392}"/>
          </ac:spMkLst>
        </pc:spChg>
        <pc:spChg chg="add mod ord">
          <ac:chgData name="Brandon Williams" userId="1ea0e85e-11c6-4521-893d-8b30778844b1" providerId="ADAL" clId="{9A19B479-1889-4CC8-8EEE-0495F1B88156}" dt="2026-08-18T15:19:47.654" v="396" actId="167"/>
          <ac:spMkLst>
            <pc:docMk/>
            <pc:sldMk cId="330569100" sldId="275"/>
            <ac:spMk id="29" creationId="{6810A0F0-B8F7-7455-7740-AA69836317A5}"/>
          </ac:spMkLst>
        </pc:spChg>
        <pc:spChg chg="add del mod">
          <ac:chgData name="Brandon Williams" userId="1ea0e85e-11c6-4521-893d-8b30778844b1" providerId="ADAL" clId="{9A19B479-1889-4CC8-8EEE-0495F1B88156}" dt="2026-08-18T16:29:10.285" v="1007"/>
          <ac:spMkLst>
            <pc:docMk/>
            <pc:sldMk cId="330569100" sldId="275"/>
            <ac:spMk id="30" creationId="{04BE65D0-B52B-17E5-2AE7-557B6FFAC84D}"/>
          </ac:spMkLst>
        </pc:spChg>
        <pc:picChg chg="del">
          <ac:chgData name="Brandon Williams" userId="1ea0e85e-11c6-4521-893d-8b30778844b1" providerId="ADAL" clId="{9A19B479-1889-4CC8-8EEE-0495F1B88156}" dt="2026-08-18T15:20:35.283" v="401" actId="478"/>
          <ac:picMkLst>
            <pc:docMk/>
            <pc:sldMk cId="330569100" sldId="275"/>
            <ac:picMk id="5" creationId="{F320C363-DBE1-314F-140C-7F922A783BC0}"/>
          </ac:picMkLst>
        </pc:picChg>
        <pc:picChg chg="add mod">
          <ac:chgData name="Brandon Williams" userId="1ea0e85e-11c6-4521-893d-8b30778844b1" providerId="ADAL" clId="{9A19B479-1889-4CC8-8EEE-0495F1B88156}" dt="2026-08-18T15:19:24.792" v="392" actId="1076"/>
          <ac:picMkLst>
            <pc:docMk/>
            <pc:sldMk cId="330569100" sldId="275"/>
            <ac:picMk id="26" creationId="{C0BFE2AB-5137-3ACD-75A9-7EDB517E1DFF}"/>
          </ac:picMkLst>
        </pc:picChg>
        <pc:picChg chg="add mod">
          <ac:chgData name="Brandon Williams" userId="1ea0e85e-11c6-4521-893d-8b30778844b1" providerId="ADAL" clId="{9A19B479-1889-4CC8-8EEE-0495F1B88156}" dt="2026-08-18T15:20:22.417" v="400" actId="1076"/>
          <ac:picMkLst>
            <pc:docMk/>
            <pc:sldMk cId="330569100" sldId="275"/>
            <ac:picMk id="27" creationId="{1B779AFF-3908-FF53-504D-D932BD401B0F}"/>
          </ac:picMkLst>
        </pc:picChg>
        <pc:picChg chg="add">
          <ac:chgData name="Brandon Williams" userId="1ea0e85e-11c6-4521-893d-8b30778844b1" providerId="ADAL" clId="{9A19B479-1889-4CC8-8EEE-0495F1B88156}" dt="2026-08-19T15:48:19.301" v="16074" actId="22"/>
          <ac:picMkLst>
            <pc:docMk/>
            <pc:sldMk cId="330569100" sldId="275"/>
            <ac:picMk id="32" creationId="{DF018A69-B87A-89D4-9659-8551AC4ACF51}"/>
          </ac:picMkLst>
        </pc:picChg>
      </pc:sldChg>
      <pc:sldChg chg="addSp delSp modSp add mod ord">
        <pc:chgData name="Brandon Williams" userId="1ea0e85e-11c6-4521-893d-8b30778844b1" providerId="ADAL" clId="{9A19B479-1889-4CC8-8EEE-0495F1B88156}" dt="2026-08-19T15:47:52.497" v="16066" actId="22"/>
        <pc:sldMkLst>
          <pc:docMk/>
          <pc:sldMk cId="1625199110" sldId="276"/>
        </pc:sldMkLst>
        <pc:spChg chg="mod">
          <ac:chgData name="Brandon Williams" userId="1ea0e85e-11c6-4521-893d-8b30778844b1" providerId="ADAL" clId="{9A19B479-1889-4CC8-8EEE-0495F1B88156}" dt="2026-08-18T15:20:56.613" v="405"/>
          <ac:spMkLst>
            <pc:docMk/>
            <pc:sldMk cId="1625199110" sldId="276"/>
            <ac:spMk id="2" creationId="{B47621D8-937F-7F4E-32D5-EA55EA384436}"/>
          </ac:spMkLst>
        </pc:spChg>
        <pc:spChg chg="mod">
          <ac:chgData name="Brandon Williams" userId="1ea0e85e-11c6-4521-893d-8b30778844b1" providerId="ADAL" clId="{9A19B479-1889-4CC8-8EEE-0495F1B88156}" dt="2026-08-18T15:21:01.117" v="418" actId="20577"/>
          <ac:spMkLst>
            <pc:docMk/>
            <pc:sldMk cId="1625199110" sldId="276"/>
            <ac:spMk id="3" creationId="{40DEB206-C060-7F70-1C2E-54A17BC37D9B}"/>
          </ac:spMkLst>
        </pc:spChg>
        <pc:spChg chg="mod">
          <ac:chgData name="Brandon Williams" userId="1ea0e85e-11c6-4521-893d-8b30778844b1" providerId="ADAL" clId="{9A19B479-1889-4CC8-8EEE-0495F1B88156}" dt="2026-08-18T15:29:13.305" v="564" actId="403"/>
          <ac:spMkLst>
            <pc:docMk/>
            <pc:sldMk cId="1625199110" sldId="276"/>
            <ac:spMk id="7" creationId="{D5D22E49-4124-DA32-A180-147907B24314}"/>
          </ac:spMkLst>
        </pc:spChg>
        <pc:spChg chg="mod">
          <ac:chgData name="Brandon Williams" userId="1ea0e85e-11c6-4521-893d-8b30778844b1" providerId="ADAL" clId="{9A19B479-1889-4CC8-8EEE-0495F1B88156}" dt="2026-08-18T18:09:42.875" v="3868" actId="113"/>
          <ac:spMkLst>
            <pc:docMk/>
            <pc:sldMk cId="1625199110" sldId="276"/>
            <ac:spMk id="12" creationId="{3DA08BF5-E642-CF2E-4FC3-414FC0CEED63}"/>
          </ac:spMkLst>
        </pc:spChg>
        <pc:spChg chg="mod">
          <ac:chgData name="Brandon Williams" userId="1ea0e85e-11c6-4521-893d-8b30778844b1" providerId="ADAL" clId="{9A19B479-1889-4CC8-8EEE-0495F1B88156}" dt="2026-08-18T18:09:45.178" v="3869" actId="113"/>
          <ac:spMkLst>
            <pc:docMk/>
            <pc:sldMk cId="1625199110" sldId="276"/>
            <ac:spMk id="17" creationId="{8F062110-4892-0541-8366-0602FCC9BC83}"/>
          </ac:spMkLst>
        </pc:spChg>
        <pc:spChg chg="mod">
          <ac:chgData name="Brandon Williams" userId="1ea0e85e-11c6-4521-893d-8b30778844b1" providerId="ADAL" clId="{9A19B479-1889-4CC8-8EEE-0495F1B88156}" dt="2026-08-18T18:09:46.462" v="3870" actId="113"/>
          <ac:spMkLst>
            <pc:docMk/>
            <pc:sldMk cId="1625199110" sldId="276"/>
            <ac:spMk id="22" creationId="{57E0DC61-E7DB-093F-4976-8639247DE853}"/>
          </ac:spMkLst>
        </pc:spChg>
        <pc:picChg chg="del">
          <ac:chgData name="Brandon Williams" userId="1ea0e85e-11c6-4521-893d-8b30778844b1" providerId="ADAL" clId="{9A19B479-1889-4CC8-8EEE-0495F1B88156}" dt="2026-08-18T15:21:03.305" v="419" actId="478"/>
          <ac:picMkLst>
            <pc:docMk/>
            <pc:sldMk cId="1625199110" sldId="276"/>
            <ac:picMk id="5" creationId="{D69E8F4C-E38F-C75D-39D1-5F40743D2664}"/>
          </ac:picMkLst>
        </pc:picChg>
        <pc:picChg chg="add">
          <ac:chgData name="Brandon Williams" userId="1ea0e85e-11c6-4521-893d-8b30778844b1" providerId="ADAL" clId="{9A19B479-1889-4CC8-8EEE-0495F1B88156}" dt="2026-08-19T15:47:52.497" v="16066" actId="22"/>
          <ac:picMkLst>
            <pc:docMk/>
            <pc:sldMk cId="1625199110" sldId="276"/>
            <ac:picMk id="25" creationId="{8203E2E5-E991-394B-0E37-FDC6324ED640}"/>
          </ac:picMkLst>
        </pc:picChg>
      </pc:sldChg>
      <pc:sldChg chg="addSp delSp modSp add mod ord">
        <pc:chgData name="Brandon Williams" userId="1ea0e85e-11c6-4521-893d-8b30778844b1" providerId="ADAL" clId="{9A19B479-1889-4CC8-8EEE-0495F1B88156}" dt="2026-08-19T15:47:54.422" v="16067" actId="22"/>
        <pc:sldMkLst>
          <pc:docMk/>
          <pc:sldMk cId="1720200747" sldId="277"/>
        </pc:sldMkLst>
        <pc:spChg chg="mod">
          <ac:chgData name="Brandon Williams" userId="1ea0e85e-11c6-4521-893d-8b30778844b1" providerId="ADAL" clId="{9A19B479-1889-4CC8-8EEE-0495F1B88156}" dt="2026-08-18T16:21:53.055" v="644"/>
          <ac:spMkLst>
            <pc:docMk/>
            <pc:sldMk cId="1720200747" sldId="277"/>
            <ac:spMk id="2" creationId="{60516E98-BDAE-7D0A-DE24-80813F009D1A}"/>
          </ac:spMkLst>
        </pc:spChg>
        <pc:spChg chg="mod">
          <ac:chgData name="Brandon Williams" userId="1ea0e85e-11c6-4521-893d-8b30778844b1" providerId="ADAL" clId="{9A19B479-1889-4CC8-8EEE-0495F1B88156}" dt="2026-08-18T16:24:36.175" v="749" actId="20577"/>
          <ac:spMkLst>
            <pc:docMk/>
            <pc:sldMk cId="1720200747" sldId="277"/>
            <ac:spMk id="3" creationId="{EE7A15D9-3DC5-7925-5CB5-E32466870D3C}"/>
          </ac:spMkLst>
        </pc:spChg>
        <pc:spChg chg="mod">
          <ac:chgData name="Brandon Williams" userId="1ea0e85e-11c6-4521-893d-8b30778844b1" providerId="ADAL" clId="{9A19B479-1889-4CC8-8EEE-0495F1B88156}" dt="2026-08-18T16:22:47.504" v="701" actId="14100"/>
          <ac:spMkLst>
            <pc:docMk/>
            <pc:sldMk cId="1720200747" sldId="277"/>
            <ac:spMk id="6" creationId="{576B8AFF-A1EA-F10D-3A71-67FE11B85EF3}"/>
          </ac:spMkLst>
        </pc:spChg>
        <pc:spChg chg="mod">
          <ac:chgData name="Brandon Williams" userId="1ea0e85e-11c6-4521-893d-8b30778844b1" providerId="ADAL" clId="{9A19B479-1889-4CC8-8EEE-0495F1B88156}" dt="2026-08-18T23:36:53.237" v="10994" actId="404"/>
          <ac:spMkLst>
            <pc:docMk/>
            <pc:sldMk cId="1720200747" sldId="277"/>
            <ac:spMk id="7" creationId="{78033984-5D93-D236-8A75-653F17C32C05}"/>
          </ac:spMkLst>
        </pc:spChg>
        <pc:spChg chg="del">
          <ac:chgData name="Brandon Williams" userId="1ea0e85e-11c6-4521-893d-8b30778844b1" providerId="ADAL" clId="{9A19B479-1889-4CC8-8EEE-0495F1B88156}" dt="2026-08-18T16:22:32.203" v="697" actId="478"/>
          <ac:spMkLst>
            <pc:docMk/>
            <pc:sldMk cId="1720200747" sldId="277"/>
            <ac:spMk id="11" creationId="{794E0A5E-5046-B4DF-9126-F5712DC48460}"/>
          </ac:spMkLst>
        </pc:spChg>
        <pc:spChg chg="del">
          <ac:chgData name="Brandon Williams" userId="1ea0e85e-11c6-4521-893d-8b30778844b1" providerId="ADAL" clId="{9A19B479-1889-4CC8-8EEE-0495F1B88156}" dt="2026-08-18T16:22:32.203" v="697" actId="478"/>
          <ac:spMkLst>
            <pc:docMk/>
            <pc:sldMk cId="1720200747" sldId="277"/>
            <ac:spMk id="12" creationId="{1764BDA9-B45D-812E-AA2D-79AC999C00CC}"/>
          </ac:spMkLst>
        </pc:spChg>
        <pc:spChg chg="del">
          <ac:chgData name="Brandon Williams" userId="1ea0e85e-11c6-4521-893d-8b30778844b1" providerId="ADAL" clId="{9A19B479-1889-4CC8-8EEE-0495F1B88156}" dt="2026-08-18T16:22:32.203" v="697" actId="478"/>
          <ac:spMkLst>
            <pc:docMk/>
            <pc:sldMk cId="1720200747" sldId="277"/>
            <ac:spMk id="13" creationId="{FDB37012-5713-0237-8406-FB7CCAE1392C}"/>
          </ac:spMkLst>
        </pc:spChg>
        <pc:spChg chg="del">
          <ac:chgData name="Brandon Williams" userId="1ea0e85e-11c6-4521-893d-8b30778844b1" providerId="ADAL" clId="{9A19B479-1889-4CC8-8EEE-0495F1B88156}" dt="2026-08-18T16:22:32.203" v="697" actId="478"/>
          <ac:spMkLst>
            <pc:docMk/>
            <pc:sldMk cId="1720200747" sldId="277"/>
            <ac:spMk id="14" creationId="{36F0F33E-62F2-F4B9-24CF-BBE91FA7D287}"/>
          </ac:spMkLst>
        </pc:spChg>
        <pc:spChg chg="del">
          <ac:chgData name="Brandon Williams" userId="1ea0e85e-11c6-4521-893d-8b30778844b1" providerId="ADAL" clId="{9A19B479-1889-4CC8-8EEE-0495F1B88156}" dt="2026-08-18T16:22:32.203" v="697" actId="478"/>
          <ac:spMkLst>
            <pc:docMk/>
            <pc:sldMk cId="1720200747" sldId="277"/>
            <ac:spMk id="16" creationId="{072948DB-FD5E-8F73-D9A3-1287F29AC02C}"/>
          </ac:spMkLst>
        </pc:spChg>
        <pc:spChg chg="del">
          <ac:chgData name="Brandon Williams" userId="1ea0e85e-11c6-4521-893d-8b30778844b1" providerId="ADAL" clId="{9A19B479-1889-4CC8-8EEE-0495F1B88156}" dt="2026-08-18T16:22:32.203" v="697" actId="478"/>
          <ac:spMkLst>
            <pc:docMk/>
            <pc:sldMk cId="1720200747" sldId="277"/>
            <ac:spMk id="17" creationId="{D0DA8CDC-BFE1-BC33-E3BE-39474F367357}"/>
          </ac:spMkLst>
        </pc:spChg>
        <pc:spChg chg="del">
          <ac:chgData name="Brandon Williams" userId="1ea0e85e-11c6-4521-893d-8b30778844b1" providerId="ADAL" clId="{9A19B479-1889-4CC8-8EEE-0495F1B88156}" dt="2026-08-18T16:22:32.203" v="697" actId="478"/>
          <ac:spMkLst>
            <pc:docMk/>
            <pc:sldMk cId="1720200747" sldId="277"/>
            <ac:spMk id="18" creationId="{8B9490D9-00BB-D0AC-7AA2-5234112FD684}"/>
          </ac:spMkLst>
        </pc:spChg>
        <pc:spChg chg="del">
          <ac:chgData name="Brandon Williams" userId="1ea0e85e-11c6-4521-893d-8b30778844b1" providerId="ADAL" clId="{9A19B479-1889-4CC8-8EEE-0495F1B88156}" dt="2026-08-18T16:22:32.203" v="697" actId="478"/>
          <ac:spMkLst>
            <pc:docMk/>
            <pc:sldMk cId="1720200747" sldId="277"/>
            <ac:spMk id="19" creationId="{68F2E343-B1A3-8662-1D21-737E8A450C5B}"/>
          </ac:spMkLst>
        </pc:spChg>
        <pc:spChg chg="del">
          <ac:chgData name="Brandon Williams" userId="1ea0e85e-11c6-4521-893d-8b30778844b1" providerId="ADAL" clId="{9A19B479-1889-4CC8-8EEE-0495F1B88156}" dt="2026-08-18T16:22:32.203" v="697" actId="478"/>
          <ac:spMkLst>
            <pc:docMk/>
            <pc:sldMk cId="1720200747" sldId="277"/>
            <ac:spMk id="21" creationId="{5BC59E50-A240-D60E-DD71-10F54CEC9A22}"/>
          </ac:spMkLst>
        </pc:spChg>
        <pc:spChg chg="del">
          <ac:chgData name="Brandon Williams" userId="1ea0e85e-11c6-4521-893d-8b30778844b1" providerId="ADAL" clId="{9A19B479-1889-4CC8-8EEE-0495F1B88156}" dt="2026-08-18T16:22:32.203" v="697" actId="478"/>
          <ac:spMkLst>
            <pc:docMk/>
            <pc:sldMk cId="1720200747" sldId="277"/>
            <ac:spMk id="22" creationId="{7D71BF07-B7EF-C55A-04A7-654F81006743}"/>
          </ac:spMkLst>
        </pc:spChg>
        <pc:picChg chg="del">
          <ac:chgData name="Brandon Williams" userId="1ea0e85e-11c6-4521-893d-8b30778844b1" providerId="ADAL" clId="{9A19B479-1889-4CC8-8EEE-0495F1B88156}" dt="2026-08-18T16:38:28.023" v="1571" actId="478"/>
          <ac:picMkLst>
            <pc:docMk/>
            <pc:sldMk cId="1720200747" sldId="277"/>
            <ac:picMk id="5" creationId="{F5F2864B-F7DC-E073-BA91-010D11BDD067}"/>
          </ac:picMkLst>
        </pc:picChg>
        <pc:picChg chg="add mod">
          <ac:chgData name="Brandon Williams" userId="1ea0e85e-11c6-4521-893d-8b30778844b1" providerId="ADAL" clId="{9A19B479-1889-4CC8-8EEE-0495F1B88156}" dt="2026-08-18T16:22:58.080" v="702" actId="1076"/>
          <ac:picMkLst>
            <pc:docMk/>
            <pc:sldMk cId="1720200747" sldId="277"/>
            <ac:picMk id="25" creationId="{254D8FBE-78A6-C201-80C4-F81630874410}"/>
          </ac:picMkLst>
        </pc:picChg>
        <pc:picChg chg="add">
          <ac:chgData name="Brandon Williams" userId="1ea0e85e-11c6-4521-893d-8b30778844b1" providerId="ADAL" clId="{9A19B479-1889-4CC8-8EEE-0495F1B88156}" dt="2026-08-19T15:47:54.422" v="16067" actId="22"/>
          <ac:picMkLst>
            <pc:docMk/>
            <pc:sldMk cId="1720200747" sldId="277"/>
            <ac:picMk id="27" creationId="{D3642A0F-3086-8A7C-D85F-570BED731A3F}"/>
          </ac:picMkLst>
        </pc:picChg>
      </pc:sldChg>
      <pc:sldChg chg="delSp modSp add del mod ord">
        <pc:chgData name="Brandon Williams" userId="1ea0e85e-11c6-4521-893d-8b30778844b1" providerId="ADAL" clId="{9A19B479-1889-4CC8-8EEE-0495F1B88156}" dt="2026-08-18T16:38:41.749" v="1576" actId="47"/>
        <pc:sldMkLst>
          <pc:docMk/>
          <pc:sldMk cId="1083799666" sldId="278"/>
        </pc:sldMkLst>
        <pc:spChg chg="mod">
          <ac:chgData name="Brandon Williams" userId="1ea0e85e-11c6-4521-893d-8b30778844b1" providerId="ADAL" clId="{9A19B479-1889-4CC8-8EEE-0495F1B88156}" dt="2026-08-18T16:26:41.941" v="801" actId="20577"/>
          <ac:spMkLst>
            <pc:docMk/>
            <pc:sldMk cId="1083799666" sldId="278"/>
            <ac:spMk id="2" creationId="{41F155FB-3C92-A3D9-E597-76C4078D468C}"/>
          </ac:spMkLst>
        </pc:spChg>
        <pc:spChg chg="mod">
          <ac:chgData name="Brandon Williams" userId="1ea0e85e-11c6-4521-893d-8b30778844b1" providerId="ADAL" clId="{9A19B479-1889-4CC8-8EEE-0495F1B88156}" dt="2026-08-18T16:27:34.297" v="827" actId="20577"/>
          <ac:spMkLst>
            <pc:docMk/>
            <pc:sldMk cId="1083799666" sldId="278"/>
            <ac:spMk id="3" creationId="{03A9F2D4-41EB-8380-5E95-3CF5B25313AD}"/>
          </ac:spMkLst>
        </pc:spChg>
        <pc:spChg chg="mod">
          <ac:chgData name="Brandon Williams" userId="1ea0e85e-11c6-4521-893d-8b30778844b1" providerId="ADAL" clId="{9A19B479-1889-4CC8-8EEE-0495F1B88156}" dt="2026-08-18T16:28:47.316" v="1000" actId="20577"/>
          <ac:spMkLst>
            <pc:docMk/>
            <pc:sldMk cId="1083799666" sldId="278"/>
            <ac:spMk id="7" creationId="{5CE3A5E1-DF4C-09FF-B39C-F815F83BA583}"/>
          </ac:spMkLst>
        </pc:spChg>
        <pc:picChg chg="del">
          <ac:chgData name="Brandon Williams" userId="1ea0e85e-11c6-4521-893d-8b30778844b1" providerId="ADAL" clId="{9A19B479-1889-4CC8-8EEE-0495F1B88156}" dt="2026-08-18T16:38:39.503" v="1575" actId="478"/>
          <ac:picMkLst>
            <pc:docMk/>
            <pc:sldMk cId="1083799666" sldId="278"/>
            <ac:picMk id="5" creationId="{D67F96FF-636A-4F8A-EB60-EE0A9F6E1508}"/>
          </ac:picMkLst>
        </pc:picChg>
        <pc:picChg chg="del">
          <ac:chgData name="Brandon Williams" userId="1ea0e85e-11c6-4521-893d-8b30778844b1" providerId="ADAL" clId="{9A19B479-1889-4CC8-8EEE-0495F1B88156}" dt="2026-08-18T16:28:52.360" v="1001" actId="478"/>
          <ac:picMkLst>
            <pc:docMk/>
            <pc:sldMk cId="1083799666" sldId="278"/>
            <ac:picMk id="25" creationId="{033E866C-0F27-3403-F7C6-4E99C6A5EAF3}"/>
          </ac:picMkLst>
        </pc:picChg>
      </pc:sldChg>
      <pc:sldChg chg="addSp delSp modSp add mod ord">
        <pc:chgData name="Brandon Williams" userId="1ea0e85e-11c6-4521-893d-8b30778844b1" providerId="ADAL" clId="{9A19B479-1889-4CC8-8EEE-0495F1B88156}" dt="2026-08-19T15:47:55.794" v="16068" actId="22"/>
        <pc:sldMkLst>
          <pc:docMk/>
          <pc:sldMk cId="54380412" sldId="279"/>
        </pc:sldMkLst>
        <pc:spChg chg="mod">
          <ac:chgData name="Brandon Williams" userId="1ea0e85e-11c6-4521-893d-8b30778844b1" providerId="ADAL" clId="{9A19B479-1889-4CC8-8EEE-0495F1B88156}" dt="2026-08-18T16:30:02.131" v="1011"/>
          <ac:spMkLst>
            <pc:docMk/>
            <pc:sldMk cId="54380412" sldId="279"/>
            <ac:spMk id="2" creationId="{AD673300-32B7-D3AC-12EA-5BAC0A6824F1}"/>
          </ac:spMkLst>
        </pc:spChg>
        <pc:spChg chg="mod">
          <ac:chgData name="Brandon Williams" userId="1ea0e85e-11c6-4521-893d-8b30778844b1" providerId="ADAL" clId="{9A19B479-1889-4CC8-8EEE-0495F1B88156}" dt="2026-08-18T16:30:06.252" v="1012"/>
          <ac:spMkLst>
            <pc:docMk/>
            <pc:sldMk cId="54380412" sldId="279"/>
            <ac:spMk id="3" creationId="{4A81D36E-CD1B-C04F-333F-FDAD1BA313AA}"/>
          </ac:spMkLst>
        </pc:spChg>
        <pc:spChg chg="mod">
          <ac:chgData name="Brandon Williams" userId="1ea0e85e-11c6-4521-893d-8b30778844b1" providerId="ADAL" clId="{9A19B479-1889-4CC8-8EEE-0495F1B88156}" dt="2026-08-18T16:38:58.219" v="1583" actId="20577"/>
          <ac:spMkLst>
            <pc:docMk/>
            <pc:sldMk cId="54380412" sldId="279"/>
            <ac:spMk id="7" creationId="{DF30348F-B5FA-4C79-3849-19DB4DE11F70}"/>
          </ac:spMkLst>
        </pc:spChg>
        <pc:spChg chg="mod">
          <ac:chgData name="Brandon Williams" userId="1ea0e85e-11c6-4521-893d-8b30778844b1" providerId="ADAL" clId="{9A19B479-1889-4CC8-8EEE-0495F1B88156}" dt="2026-08-18T16:37:57.387" v="1566" actId="255"/>
          <ac:spMkLst>
            <pc:docMk/>
            <pc:sldMk cId="54380412" sldId="279"/>
            <ac:spMk id="12" creationId="{DE5FAE72-4524-79E7-D983-019131B401C2}"/>
          </ac:spMkLst>
        </pc:spChg>
        <pc:spChg chg="mod">
          <ac:chgData name="Brandon Williams" userId="1ea0e85e-11c6-4521-893d-8b30778844b1" providerId="ADAL" clId="{9A19B479-1889-4CC8-8EEE-0495F1B88156}" dt="2026-08-19T01:16:54.146" v="14258" actId="403"/>
          <ac:spMkLst>
            <pc:docMk/>
            <pc:sldMk cId="54380412" sldId="279"/>
            <ac:spMk id="17" creationId="{B48DA664-C70D-7AD8-9BDB-1C6056AD4359}"/>
          </ac:spMkLst>
        </pc:spChg>
        <pc:spChg chg="mod">
          <ac:chgData name="Brandon Williams" userId="1ea0e85e-11c6-4521-893d-8b30778844b1" providerId="ADAL" clId="{9A19B479-1889-4CC8-8EEE-0495F1B88156}" dt="2026-08-18T16:38:07.747" v="1568" actId="33524"/>
          <ac:spMkLst>
            <pc:docMk/>
            <pc:sldMk cId="54380412" sldId="279"/>
            <ac:spMk id="22" creationId="{72C2A196-0C0C-ED98-06E0-F38F4535264C}"/>
          </ac:spMkLst>
        </pc:spChg>
        <pc:picChg chg="del">
          <ac:chgData name="Brandon Williams" userId="1ea0e85e-11c6-4521-893d-8b30778844b1" providerId="ADAL" clId="{9A19B479-1889-4CC8-8EEE-0495F1B88156}" dt="2026-08-18T16:38:35.175" v="1574" actId="478"/>
          <ac:picMkLst>
            <pc:docMk/>
            <pc:sldMk cId="54380412" sldId="279"/>
            <ac:picMk id="5" creationId="{3F407F97-B9C7-EC69-BC86-31E024168821}"/>
          </ac:picMkLst>
        </pc:picChg>
        <pc:picChg chg="add">
          <ac:chgData name="Brandon Williams" userId="1ea0e85e-11c6-4521-893d-8b30778844b1" providerId="ADAL" clId="{9A19B479-1889-4CC8-8EEE-0495F1B88156}" dt="2026-08-19T15:47:55.794" v="16068" actId="22"/>
          <ac:picMkLst>
            <pc:docMk/>
            <pc:sldMk cId="54380412" sldId="279"/>
            <ac:picMk id="25" creationId="{186A9E54-B1FF-1021-A475-DB1C493BC7C8}"/>
          </ac:picMkLst>
        </pc:picChg>
      </pc:sldChg>
      <pc:sldChg chg="addSp delSp modSp add mod ord">
        <pc:chgData name="Brandon Williams" userId="1ea0e85e-11c6-4521-893d-8b30778844b1" providerId="ADAL" clId="{9A19B479-1889-4CC8-8EEE-0495F1B88156}" dt="2026-08-19T15:47:57.315" v="16069" actId="22"/>
        <pc:sldMkLst>
          <pc:docMk/>
          <pc:sldMk cId="1480436841" sldId="280"/>
        </pc:sldMkLst>
        <pc:spChg chg="mod">
          <ac:chgData name="Brandon Williams" userId="1ea0e85e-11c6-4521-893d-8b30778844b1" providerId="ADAL" clId="{9A19B479-1889-4CC8-8EEE-0495F1B88156}" dt="2026-08-18T16:39:34.398" v="1619" actId="20577"/>
          <ac:spMkLst>
            <pc:docMk/>
            <pc:sldMk cId="1480436841" sldId="280"/>
            <ac:spMk id="2" creationId="{9FFD0663-1B58-1B7C-AF68-703A51390796}"/>
          </ac:spMkLst>
        </pc:spChg>
        <pc:spChg chg="mod">
          <ac:chgData name="Brandon Williams" userId="1ea0e85e-11c6-4521-893d-8b30778844b1" providerId="ADAL" clId="{9A19B479-1889-4CC8-8EEE-0495F1B88156}" dt="2026-08-18T16:39:43.178" v="1651" actId="20577"/>
          <ac:spMkLst>
            <pc:docMk/>
            <pc:sldMk cId="1480436841" sldId="280"/>
            <ac:spMk id="3" creationId="{3BD21B3F-D6E6-2C39-CBB9-8200E93DED93}"/>
          </ac:spMkLst>
        </pc:spChg>
        <pc:spChg chg="mod">
          <ac:chgData name="Brandon Williams" userId="1ea0e85e-11c6-4521-893d-8b30778844b1" providerId="ADAL" clId="{9A19B479-1889-4CC8-8EEE-0495F1B88156}" dt="2026-08-18T16:41:59.809" v="1738" actId="14100"/>
          <ac:spMkLst>
            <pc:docMk/>
            <pc:sldMk cId="1480436841" sldId="280"/>
            <ac:spMk id="6" creationId="{F2203AA1-355B-272C-DF26-2CE722FAE68F}"/>
          </ac:spMkLst>
        </pc:spChg>
        <pc:spChg chg="mod">
          <ac:chgData name="Brandon Williams" userId="1ea0e85e-11c6-4521-893d-8b30778844b1" providerId="ADAL" clId="{9A19B479-1889-4CC8-8EEE-0495F1B88156}" dt="2026-08-18T17:52:38.093" v="2986" actId="20577"/>
          <ac:spMkLst>
            <pc:docMk/>
            <pc:sldMk cId="1480436841" sldId="280"/>
            <ac:spMk id="7" creationId="{315B38FD-5432-A8E4-AFED-52A446C28B25}"/>
          </ac:spMkLst>
        </pc:spChg>
        <pc:spChg chg="add mod">
          <ac:chgData name="Brandon Williams" userId="1ea0e85e-11c6-4521-893d-8b30778844b1" providerId="ADAL" clId="{9A19B479-1889-4CC8-8EEE-0495F1B88156}" dt="2026-08-18T16:41:32.124" v="1735"/>
          <ac:spMkLst>
            <pc:docMk/>
            <pc:sldMk cId="1480436841" sldId="280"/>
            <ac:spMk id="8" creationId="{B96F6DD2-6621-EDA4-F10D-B1005E1C7E65}"/>
          </ac:spMkLst>
        </pc:spChg>
        <pc:picChg chg="del">
          <ac:chgData name="Brandon Williams" userId="1ea0e85e-11c6-4521-893d-8b30778844b1" providerId="ADAL" clId="{9A19B479-1889-4CC8-8EEE-0495F1B88156}" dt="2026-08-18T16:38:25.617" v="1570" actId="478"/>
          <ac:picMkLst>
            <pc:docMk/>
            <pc:sldMk cId="1480436841" sldId="280"/>
            <ac:picMk id="5" creationId="{D57D9FF5-C294-B66F-B5D3-7B34591FC7A9}"/>
          </ac:picMkLst>
        </pc:picChg>
        <pc:picChg chg="add mod">
          <ac:chgData name="Brandon Williams" userId="1ea0e85e-11c6-4521-893d-8b30778844b1" providerId="ADAL" clId="{9A19B479-1889-4CC8-8EEE-0495F1B88156}" dt="2026-08-18T16:41:30.365" v="1732"/>
          <ac:picMkLst>
            <pc:docMk/>
            <pc:sldMk cId="1480436841" sldId="280"/>
            <ac:picMk id="9" creationId="{04373797-784C-8C07-BD08-FD77A9D211F3}"/>
          </ac:picMkLst>
        </pc:picChg>
        <pc:picChg chg="add mod">
          <ac:chgData name="Brandon Williams" userId="1ea0e85e-11c6-4521-893d-8b30778844b1" providerId="ADAL" clId="{9A19B479-1889-4CC8-8EEE-0495F1B88156}" dt="2026-08-18T16:41:49.732" v="1737" actId="1076"/>
          <ac:picMkLst>
            <pc:docMk/>
            <pc:sldMk cId="1480436841" sldId="280"/>
            <ac:picMk id="11" creationId="{360BAF46-D4A5-6651-D643-6C43B2D21163}"/>
          </ac:picMkLst>
        </pc:picChg>
        <pc:picChg chg="add">
          <ac:chgData name="Brandon Williams" userId="1ea0e85e-11c6-4521-893d-8b30778844b1" providerId="ADAL" clId="{9A19B479-1889-4CC8-8EEE-0495F1B88156}" dt="2026-08-19T15:47:57.315" v="16069" actId="22"/>
          <ac:picMkLst>
            <pc:docMk/>
            <pc:sldMk cId="1480436841" sldId="280"/>
            <ac:picMk id="13" creationId="{0DC68DF8-2301-CB66-5D43-CF74A75CCF6D}"/>
          </ac:picMkLst>
        </pc:picChg>
        <pc:picChg chg="del">
          <ac:chgData name="Brandon Williams" userId="1ea0e85e-11c6-4521-893d-8b30778844b1" providerId="ADAL" clId="{9A19B479-1889-4CC8-8EEE-0495F1B88156}" dt="2026-08-18T16:39:09.297" v="1584" actId="478"/>
          <ac:picMkLst>
            <pc:docMk/>
            <pc:sldMk cId="1480436841" sldId="280"/>
            <ac:picMk id="25" creationId="{BC014114-5BAC-F613-813F-5C6F1EA8E4BC}"/>
          </ac:picMkLst>
        </pc:picChg>
      </pc:sldChg>
      <pc:sldChg chg="addSp delSp modSp add del mod">
        <pc:chgData name="Brandon Williams" userId="1ea0e85e-11c6-4521-893d-8b30778844b1" providerId="ADAL" clId="{9A19B479-1889-4CC8-8EEE-0495F1B88156}" dt="2026-08-18T17:40:59.277" v="2144" actId="47"/>
        <pc:sldMkLst>
          <pc:docMk/>
          <pc:sldMk cId="172190175" sldId="281"/>
        </pc:sldMkLst>
        <pc:spChg chg="mod">
          <ac:chgData name="Brandon Williams" userId="1ea0e85e-11c6-4521-893d-8b30778844b1" providerId="ADAL" clId="{9A19B479-1889-4CC8-8EEE-0495F1B88156}" dt="2026-08-18T17:34:35.201" v="1951" actId="20577"/>
          <ac:spMkLst>
            <pc:docMk/>
            <pc:sldMk cId="172190175" sldId="281"/>
            <ac:spMk id="3" creationId="{8725DB5F-89A3-15B1-A876-81E9BEA488DC}"/>
          </ac:spMkLst>
        </pc:spChg>
        <pc:spChg chg="mod">
          <ac:chgData name="Brandon Williams" userId="1ea0e85e-11c6-4521-893d-8b30778844b1" providerId="ADAL" clId="{9A19B479-1889-4CC8-8EEE-0495F1B88156}" dt="2026-08-18T17:36:02.991" v="2048" actId="14100"/>
          <ac:spMkLst>
            <pc:docMk/>
            <pc:sldMk cId="172190175" sldId="281"/>
            <ac:spMk id="6" creationId="{FECB4E70-8F4E-54B8-914A-59A90DB84B75}"/>
          </ac:spMkLst>
        </pc:spChg>
        <pc:spChg chg="mod">
          <ac:chgData name="Brandon Williams" userId="1ea0e85e-11c6-4521-893d-8b30778844b1" providerId="ADAL" clId="{9A19B479-1889-4CC8-8EEE-0495F1B88156}" dt="2026-08-18T17:38:03.307" v="2086"/>
          <ac:spMkLst>
            <pc:docMk/>
            <pc:sldMk cId="172190175" sldId="281"/>
            <ac:spMk id="7" creationId="{42E34B4F-17B5-A30E-509B-BC4AA99419D4}"/>
          </ac:spMkLst>
        </pc:spChg>
        <pc:picChg chg="add del mod">
          <ac:chgData name="Brandon Williams" userId="1ea0e85e-11c6-4521-893d-8b30778844b1" providerId="ADAL" clId="{9A19B479-1889-4CC8-8EEE-0495F1B88156}" dt="2026-08-18T17:28:44.434" v="1920" actId="478"/>
          <ac:picMkLst>
            <pc:docMk/>
            <pc:sldMk cId="172190175" sldId="281"/>
            <ac:picMk id="8" creationId="{BEC8D7F1-33ED-21A4-E2DD-21C4A14DCEC1}"/>
          </ac:picMkLst>
        </pc:picChg>
        <pc:picChg chg="del">
          <ac:chgData name="Brandon Williams" userId="1ea0e85e-11c6-4521-893d-8b30778844b1" providerId="ADAL" clId="{9A19B479-1889-4CC8-8EEE-0495F1B88156}" dt="2026-08-18T16:43:18.805" v="1802" actId="478"/>
          <ac:picMkLst>
            <pc:docMk/>
            <pc:sldMk cId="172190175" sldId="281"/>
            <ac:picMk id="11" creationId="{FA46E191-50A2-9264-8AA8-038F2983D478}"/>
          </ac:picMkLst>
        </pc:picChg>
      </pc:sldChg>
      <pc:sldChg chg="addSp new mod ord">
        <pc:chgData name="Brandon Williams" userId="1ea0e85e-11c6-4521-893d-8b30778844b1" providerId="ADAL" clId="{9A19B479-1889-4CC8-8EEE-0495F1B88156}" dt="2026-08-18T16:47:13.805" v="1919" actId="22"/>
        <pc:sldMkLst>
          <pc:docMk/>
          <pc:sldMk cId="1218414552" sldId="282"/>
        </pc:sldMkLst>
        <pc:picChg chg="add">
          <ac:chgData name="Brandon Williams" userId="1ea0e85e-11c6-4521-893d-8b30778844b1" providerId="ADAL" clId="{9A19B479-1889-4CC8-8EEE-0495F1B88156}" dt="2026-08-18T16:47:13.805" v="1919" actId="22"/>
          <ac:picMkLst>
            <pc:docMk/>
            <pc:sldMk cId="1218414552" sldId="282"/>
            <ac:picMk id="3" creationId="{9B8023D6-D16C-BDCC-AF8C-C5FD82F8AE00}"/>
          </ac:picMkLst>
        </pc:picChg>
      </pc:sldChg>
      <pc:sldChg chg="addSp modSp add mod">
        <pc:chgData name="Brandon Williams" userId="1ea0e85e-11c6-4521-893d-8b30778844b1" providerId="ADAL" clId="{9A19B479-1889-4CC8-8EEE-0495F1B88156}" dt="2026-08-19T15:47:59.273" v="16071" actId="22"/>
        <pc:sldMkLst>
          <pc:docMk/>
          <pc:sldMk cId="2336497333" sldId="283"/>
        </pc:sldMkLst>
        <pc:spChg chg="mod">
          <ac:chgData name="Brandon Williams" userId="1ea0e85e-11c6-4521-893d-8b30778844b1" providerId="ADAL" clId="{9A19B479-1889-4CC8-8EEE-0495F1B88156}" dt="2026-08-18T17:53:00.003" v="2990" actId="20577"/>
          <ac:spMkLst>
            <pc:docMk/>
            <pc:sldMk cId="2336497333" sldId="283"/>
            <ac:spMk id="3" creationId="{344A8AFB-35AF-B0D6-7AB1-5AFF07480E92}"/>
          </ac:spMkLst>
        </pc:spChg>
        <pc:picChg chg="add">
          <ac:chgData name="Brandon Williams" userId="1ea0e85e-11c6-4521-893d-8b30778844b1" providerId="ADAL" clId="{9A19B479-1889-4CC8-8EEE-0495F1B88156}" dt="2026-08-19T15:47:59.273" v="16071" actId="22"/>
          <ac:picMkLst>
            <pc:docMk/>
            <pc:sldMk cId="2336497333" sldId="283"/>
            <ac:picMk id="8" creationId="{6EC58EB4-8568-E97B-D97A-5D843D608293}"/>
          </ac:picMkLst>
        </pc:picChg>
      </pc:sldChg>
      <pc:sldChg chg="addSp modSp add mod ord">
        <pc:chgData name="Brandon Williams" userId="1ea0e85e-11c6-4521-893d-8b30778844b1" providerId="ADAL" clId="{9A19B479-1889-4CC8-8EEE-0495F1B88156}" dt="2026-08-19T15:47:57.911" v="16070" actId="22"/>
        <pc:sldMkLst>
          <pc:docMk/>
          <pc:sldMk cId="1383663914" sldId="284"/>
        </pc:sldMkLst>
        <pc:spChg chg="mod">
          <ac:chgData name="Brandon Williams" userId="1ea0e85e-11c6-4521-893d-8b30778844b1" providerId="ADAL" clId="{9A19B479-1889-4CC8-8EEE-0495F1B88156}" dt="2026-08-18T17:52:56.882" v="2988" actId="20577"/>
          <ac:spMkLst>
            <pc:docMk/>
            <pc:sldMk cId="1383663914" sldId="284"/>
            <ac:spMk id="3" creationId="{E9F0624E-2C96-E93C-F475-E24DB247C2E9}"/>
          </ac:spMkLst>
        </pc:spChg>
        <pc:spChg chg="mod">
          <ac:chgData name="Brandon Williams" userId="1ea0e85e-11c6-4521-893d-8b30778844b1" providerId="ADAL" clId="{9A19B479-1889-4CC8-8EEE-0495F1B88156}" dt="2026-08-18T17:50:45.774" v="2874" actId="14100"/>
          <ac:spMkLst>
            <pc:docMk/>
            <pc:sldMk cId="1383663914" sldId="284"/>
            <ac:spMk id="6" creationId="{AEACB6CA-57DE-4478-058A-BCE8859FAEA2}"/>
          </ac:spMkLst>
        </pc:spChg>
        <pc:spChg chg="mod">
          <ac:chgData name="Brandon Williams" userId="1ea0e85e-11c6-4521-893d-8b30778844b1" providerId="ADAL" clId="{9A19B479-1889-4CC8-8EEE-0495F1B88156}" dt="2026-08-18T17:50:47.955" v="2875" actId="14100"/>
          <ac:spMkLst>
            <pc:docMk/>
            <pc:sldMk cId="1383663914" sldId="284"/>
            <ac:spMk id="7" creationId="{818D6264-E552-7CD1-6747-074CF817CD80}"/>
          </ac:spMkLst>
        </pc:spChg>
        <pc:picChg chg="add">
          <ac:chgData name="Brandon Williams" userId="1ea0e85e-11c6-4521-893d-8b30778844b1" providerId="ADAL" clId="{9A19B479-1889-4CC8-8EEE-0495F1B88156}" dt="2026-08-19T15:47:57.911" v="16070" actId="22"/>
          <ac:picMkLst>
            <pc:docMk/>
            <pc:sldMk cId="1383663914" sldId="284"/>
            <ac:picMk id="8" creationId="{34CF3CFF-C348-D5BE-9F8F-850ECEB4CF15}"/>
          </ac:picMkLst>
        </pc:picChg>
      </pc:sldChg>
      <pc:sldChg chg="addSp modSp add mod">
        <pc:chgData name="Brandon Williams" userId="1ea0e85e-11c6-4521-893d-8b30778844b1" providerId="ADAL" clId="{9A19B479-1889-4CC8-8EEE-0495F1B88156}" dt="2026-08-19T15:47:59.949" v="16072" actId="22"/>
        <pc:sldMkLst>
          <pc:docMk/>
          <pc:sldMk cId="1396626891" sldId="285"/>
        </pc:sldMkLst>
        <pc:spChg chg="mod">
          <ac:chgData name="Brandon Williams" userId="1ea0e85e-11c6-4521-893d-8b30778844b1" providerId="ADAL" clId="{9A19B479-1889-4CC8-8EEE-0495F1B88156}" dt="2026-08-18T17:52:09.209" v="2973" actId="20577"/>
          <ac:spMkLst>
            <pc:docMk/>
            <pc:sldMk cId="1396626891" sldId="285"/>
            <ac:spMk id="3" creationId="{038440CC-B7F6-74E3-C4B5-C7B9EF7FFA2A}"/>
          </ac:spMkLst>
        </pc:spChg>
        <pc:spChg chg="mod">
          <ac:chgData name="Brandon Williams" userId="1ea0e85e-11c6-4521-893d-8b30778844b1" providerId="ADAL" clId="{9A19B479-1889-4CC8-8EEE-0495F1B88156}" dt="2026-08-18T18:02:13.438" v="3652" actId="20577"/>
          <ac:spMkLst>
            <pc:docMk/>
            <pc:sldMk cId="1396626891" sldId="285"/>
            <ac:spMk id="7" creationId="{6A5AD07C-B81F-3123-BF9D-26D27F93D12B}"/>
          </ac:spMkLst>
        </pc:spChg>
        <pc:picChg chg="add">
          <ac:chgData name="Brandon Williams" userId="1ea0e85e-11c6-4521-893d-8b30778844b1" providerId="ADAL" clId="{9A19B479-1889-4CC8-8EEE-0495F1B88156}" dt="2026-08-19T15:47:59.949" v="16072" actId="22"/>
          <ac:picMkLst>
            <pc:docMk/>
            <pc:sldMk cId="1396626891" sldId="285"/>
            <ac:picMk id="8" creationId="{06F7F425-5BC7-18F6-B4DE-B03E47CC214C}"/>
          </ac:picMkLst>
        </pc:picChg>
      </pc:sldChg>
      <pc:sldChg chg="addSp modSp add mod ord">
        <pc:chgData name="Brandon Williams" userId="1ea0e85e-11c6-4521-893d-8b30778844b1" providerId="ADAL" clId="{9A19B479-1889-4CC8-8EEE-0495F1B88156}" dt="2026-08-19T15:48:01.484" v="16073" actId="22"/>
        <pc:sldMkLst>
          <pc:docMk/>
          <pc:sldMk cId="884582150" sldId="286"/>
        </pc:sldMkLst>
        <pc:spChg chg="mod">
          <ac:chgData name="Brandon Williams" userId="1ea0e85e-11c6-4521-893d-8b30778844b1" providerId="ADAL" clId="{9A19B479-1889-4CC8-8EEE-0495F1B88156}" dt="2026-08-18T18:07:01.359" v="3656"/>
          <ac:spMkLst>
            <pc:docMk/>
            <pc:sldMk cId="884582150" sldId="286"/>
            <ac:spMk id="2" creationId="{04C28D59-DEF7-EF19-AEE7-0B93BC609620}"/>
          </ac:spMkLst>
        </pc:spChg>
        <pc:spChg chg="mod">
          <ac:chgData name="Brandon Williams" userId="1ea0e85e-11c6-4521-893d-8b30778844b1" providerId="ADAL" clId="{9A19B479-1889-4CC8-8EEE-0495F1B88156}" dt="2026-08-18T18:07:04.010" v="3657" actId="20577"/>
          <ac:spMkLst>
            <pc:docMk/>
            <pc:sldMk cId="884582150" sldId="286"/>
            <ac:spMk id="3" creationId="{22536A97-DE6B-4464-7A21-49CE8C446425}"/>
          </ac:spMkLst>
        </pc:spChg>
        <pc:spChg chg="mod">
          <ac:chgData name="Brandon Williams" userId="1ea0e85e-11c6-4521-893d-8b30778844b1" providerId="ADAL" clId="{9A19B479-1889-4CC8-8EEE-0495F1B88156}" dt="2026-08-18T19:27:27.771" v="6014" actId="20577"/>
          <ac:spMkLst>
            <pc:docMk/>
            <pc:sldMk cId="884582150" sldId="286"/>
            <ac:spMk id="7" creationId="{18F3D922-BB1C-4B30-36C5-9D83C8A1363F}"/>
          </ac:spMkLst>
        </pc:spChg>
        <pc:spChg chg="mod">
          <ac:chgData name="Brandon Williams" userId="1ea0e85e-11c6-4521-893d-8b30778844b1" providerId="ADAL" clId="{9A19B479-1889-4CC8-8EEE-0495F1B88156}" dt="2026-08-19T01:16:44.935" v="14256" actId="403"/>
          <ac:spMkLst>
            <pc:docMk/>
            <pc:sldMk cId="884582150" sldId="286"/>
            <ac:spMk id="12" creationId="{343D555A-C337-3AD8-1928-401E024769F9}"/>
          </ac:spMkLst>
        </pc:spChg>
        <pc:spChg chg="mod">
          <ac:chgData name="Brandon Williams" userId="1ea0e85e-11c6-4521-893d-8b30778844b1" providerId="ADAL" clId="{9A19B479-1889-4CC8-8EEE-0495F1B88156}" dt="2026-08-19T01:16:40.624" v="14254" actId="403"/>
          <ac:spMkLst>
            <pc:docMk/>
            <pc:sldMk cId="884582150" sldId="286"/>
            <ac:spMk id="17" creationId="{EF012291-2C68-52BE-3AC4-71130E259731}"/>
          </ac:spMkLst>
        </pc:spChg>
        <pc:spChg chg="mod">
          <ac:chgData name="Brandon Williams" userId="1ea0e85e-11c6-4521-893d-8b30778844b1" providerId="ADAL" clId="{9A19B479-1889-4CC8-8EEE-0495F1B88156}" dt="2026-08-19T01:16:42.624" v="14255" actId="403"/>
          <ac:spMkLst>
            <pc:docMk/>
            <pc:sldMk cId="884582150" sldId="286"/>
            <ac:spMk id="22" creationId="{5A2D4F81-5B38-77B5-CE04-E9D5C9C70F8E}"/>
          </ac:spMkLst>
        </pc:spChg>
        <pc:picChg chg="add">
          <ac:chgData name="Brandon Williams" userId="1ea0e85e-11c6-4521-893d-8b30778844b1" providerId="ADAL" clId="{9A19B479-1889-4CC8-8EEE-0495F1B88156}" dt="2026-08-19T15:48:01.484" v="16073" actId="22"/>
          <ac:picMkLst>
            <pc:docMk/>
            <pc:sldMk cId="884582150" sldId="286"/>
            <ac:picMk id="24" creationId="{BE8A9546-909C-0C9D-8694-B7340E8F009E}"/>
          </ac:picMkLst>
        </pc:picChg>
      </pc:sldChg>
      <pc:sldChg chg="addSp delSp modSp add mod ord">
        <pc:chgData name="Brandon Williams" userId="1ea0e85e-11c6-4521-893d-8b30778844b1" providerId="ADAL" clId="{9A19B479-1889-4CC8-8EEE-0495F1B88156}" dt="2026-08-18T19:03:40.715" v="4944" actId="1038"/>
        <pc:sldMkLst>
          <pc:docMk/>
          <pc:sldMk cId="264763294" sldId="287"/>
        </pc:sldMkLst>
        <pc:spChg chg="mod">
          <ac:chgData name="Brandon Williams" userId="1ea0e85e-11c6-4521-893d-8b30778844b1" providerId="ADAL" clId="{9A19B479-1889-4CC8-8EEE-0495F1B88156}" dt="2026-08-18T18:46:21.584" v="4047" actId="115"/>
          <ac:spMkLst>
            <pc:docMk/>
            <pc:sldMk cId="264763294" sldId="287"/>
            <ac:spMk id="8" creationId="{2B58E834-3825-E89D-AE5B-1A2D212BC64F}"/>
          </ac:spMkLst>
        </pc:spChg>
        <pc:spChg chg="mod">
          <ac:chgData name="Brandon Williams" userId="1ea0e85e-11c6-4521-893d-8b30778844b1" providerId="ADAL" clId="{9A19B479-1889-4CC8-8EEE-0495F1B88156}" dt="2026-08-18T18:54:14.809" v="4501" actId="33524"/>
          <ac:spMkLst>
            <pc:docMk/>
            <pc:sldMk cId="264763294" sldId="287"/>
            <ac:spMk id="12" creationId="{E84B346E-8CF9-CDE8-4508-6788315365D5}"/>
          </ac:spMkLst>
        </pc:spChg>
        <pc:spChg chg="del">
          <ac:chgData name="Brandon Williams" userId="1ea0e85e-11c6-4521-893d-8b30778844b1" providerId="ADAL" clId="{9A19B479-1889-4CC8-8EEE-0495F1B88156}" dt="2026-08-18T19:01:35.168" v="4920" actId="478"/>
          <ac:spMkLst>
            <pc:docMk/>
            <pc:sldMk cId="264763294" sldId="287"/>
            <ac:spMk id="13" creationId="{BA149600-64EA-68E5-5E0A-A9502F973839}"/>
          </ac:spMkLst>
        </pc:spChg>
        <pc:spChg chg="del mod">
          <ac:chgData name="Brandon Williams" userId="1ea0e85e-11c6-4521-893d-8b30778844b1" providerId="ADAL" clId="{9A19B479-1889-4CC8-8EEE-0495F1B88156}" dt="2026-08-18T19:01:35.168" v="4920" actId="478"/>
          <ac:spMkLst>
            <pc:docMk/>
            <pc:sldMk cId="264763294" sldId="287"/>
            <ac:spMk id="14" creationId="{5139087F-4C2F-2B8E-8D9D-3E93EA21D58C}"/>
          </ac:spMkLst>
        </pc:spChg>
        <pc:spChg chg="del mod">
          <ac:chgData name="Brandon Williams" userId="1ea0e85e-11c6-4521-893d-8b30778844b1" providerId="ADAL" clId="{9A19B479-1889-4CC8-8EEE-0495F1B88156}" dt="2026-08-18T19:01:35.168" v="4920" actId="478"/>
          <ac:spMkLst>
            <pc:docMk/>
            <pc:sldMk cId="264763294" sldId="287"/>
            <ac:spMk id="15" creationId="{FE27B74A-C984-3F0B-AD93-8E9384C0A6EB}"/>
          </ac:spMkLst>
        </pc:spChg>
        <pc:spChg chg="del mod">
          <ac:chgData name="Brandon Williams" userId="1ea0e85e-11c6-4521-893d-8b30778844b1" providerId="ADAL" clId="{9A19B479-1889-4CC8-8EEE-0495F1B88156}" dt="2026-08-18T19:01:35.168" v="4920" actId="478"/>
          <ac:spMkLst>
            <pc:docMk/>
            <pc:sldMk cId="264763294" sldId="287"/>
            <ac:spMk id="16" creationId="{7641DE6F-6120-BB47-D6A2-3370A7B84EED}"/>
          </ac:spMkLst>
        </pc:spChg>
        <pc:spChg chg="del">
          <ac:chgData name="Brandon Williams" userId="1ea0e85e-11c6-4521-893d-8b30778844b1" providerId="ADAL" clId="{9A19B479-1889-4CC8-8EEE-0495F1B88156}" dt="2026-08-18T19:01:35.168" v="4920" actId="478"/>
          <ac:spMkLst>
            <pc:docMk/>
            <pc:sldMk cId="264763294" sldId="287"/>
            <ac:spMk id="17" creationId="{A3A8DF63-1DFC-57BA-97C7-D7B56B99F620}"/>
          </ac:spMkLst>
        </pc:spChg>
        <pc:spChg chg="mod">
          <ac:chgData name="Brandon Williams" userId="1ea0e85e-11c6-4521-893d-8b30778844b1" providerId="ADAL" clId="{9A19B479-1889-4CC8-8EEE-0495F1B88156}" dt="2026-08-18T18:59:59.267" v="4840" actId="33524"/>
          <ac:spMkLst>
            <pc:docMk/>
            <pc:sldMk cId="264763294" sldId="287"/>
            <ac:spMk id="22" creationId="{9FFFB9AD-8077-8BC4-796A-DDFF82285FC7}"/>
          </ac:spMkLst>
        </pc:spChg>
        <pc:spChg chg="mod">
          <ac:chgData name="Brandon Williams" userId="1ea0e85e-11c6-4521-893d-8b30778844b1" providerId="ADAL" clId="{9A19B479-1889-4CC8-8EEE-0495F1B88156}" dt="2026-08-18T19:01:11.921" v="4918" actId="20577"/>
          <ac:spMkLst>
            <pc:docMk/>
            <pc:sldMk cId="264763294" sldId="287"/>
            <ac:spMk id="26" creationId="{1ABB8947-F955-2FC5-C1C6-6EC19128A2D8}"/>
          </ac:spMkLst>
        </pc:spChg>
        <pc:spChg chg="add mod">
          <ac:chgData name="Brandon Williams" userId="1ea0e85e-11c6-4521-893d-8b30778844b1" providerId="ADAL" clId="{9A19B479-1889-4CC8-8EEE-0495F1B88156}" dt="2026-08-18T19:01:44.459" v="4922" actId="1076"/>
          <ac:spMkLst>
            <pc:docMk/>
            <pc:sldMk cId="264763294" sldId="287"/>
            <ac:spMk id="29" creationId="{8DE16D94-1EC2-5BCB-34AB-329AE3B1CDDF}"/>
          </ac:spMkLst>
        </pc:spChg>
        <pc:spChg chg="add mod">
          <ac:chgData name="Brandon Williams" userId="1ea0e85e-11c6-4521-893d-8b30778844b1" providerId="ADAL" clId="{9A19B479-1889-4CC8-8EEE-0495F1B88156}" dt="2026-08-18T19:01:44.459" v="4922" actId="1076"/>
          <ac:spMkLst>
            <pc:docMk/>
            <pc:sldMk cId="264763294" sldId="287"/>
            <ac:spMk id="31" creationId="{658912B8-AC19-AD79-E47D-72A5AA0D1A82}"/>
          </ac:spMkLst>
        </pc:spChg>
        <pc:spChg chg="add mod">
          <ac:chgData name="Brandon Williams" userId="1ea0e85e-11c6-4521-893d-8b30778844b1" providerId="ADAL" clId="{9A19B479-1889-4CC8-8EEE-0495F1B88156}" dt="2026-08-18T19:01:47.976" v="4924" actId="20577"/>
          <ac:spMkLst>
            <pc:docMk/>
            <pc:sldMk cId="264763294" sldId="287"/>
            <ac:spMk id="33" creationId="{39D5FB52-0CAC-55A9-5C79-75D8A3DD66D0}"/>
          </ac:spMkLst>
        </pc:spChg>
        <pc:spChg chg="add mod">
          <ac:chgData name="Brandon Williams" userId="1ea0e85e-11c6-4521-893d-8b30778844b1" providerId="ADAL" clId="{9A19B479-1889-4CC8-8EEE-0495F1B88156}" dt="2026-08-18T19:03:40.715" v="4944" actId="1038"/>
          <ac:spMkLst>
            <pc:docMk/>
            <pc:sldMk cId="264763294" sldId="287"/>
            <ac:spMk id="35" creationId="{63B5364E-427E-0668-1EEC-117E8BDFE5C5}"/>
          </ac:spMkLst>
        </pc:spChg>
        <pc:picChg chg="del">
          <ac:chgData name="Brandon Williams" userId="1ea0e85e-11c6-4521-893d-8b30778844b1" providerId="ADAL" clId="{9A19B479-1889-4CC8-8EEE-0495F1B88156}" dt="2026-08-18T19:01:35.168" v="4920" actId="478"/>
          <ac:picMkLst>
            <pc:docMk/>
            <pc:sldMk cId="264763294" sldId="287"/>
            <ac:picMk id="18" creationId="{2CE5AE91-AEF6-F823-009F-65E9DDA54590}"/>
          </ac:picMkLst>
        </pc:picChg>
      </pc:sldChg>
      <pc:sldChg chg="addSp delSp modSp add mod modTransition">
        <pc:chgData name="Brandon Williams" userId="1ea0e85e-11c6-4521-893d-8b30778844b1" providerId="ADAL" clId="{9A19B479-1889-4CC8-8EEE-0495F1B88156}" dt="2026-08-18T19:04:00.397" v="4945"/>
        <pc:sldMkLst>
          <pc:docMk/>
          <pc:sldMk cId="411657987" sldId="288"/>
        </pc:sldMkLst>
        <pc:spChg chg="del">
          <ac:chgData name="Brandon Williams" userId="1ea0e85e-11c6-4521-893d-8b30778844b1" providerId="ADAL" clId="{9A19B479-1889-4CC8-8EEE-0495F1B88156}" dt="2026-08-18T19:02:11.335" v="4926" actId="478"/>
          <ac:spMkLst>
            <pc:docMk/>
            <pc:sldMk cId="411657987" sldId="288"/>
            <ac:spMk id="9" creationId="{44084F80-6592-8BE9-FD59-197E3B562E03}"/>
          </ac:spMkLst>
        </pc:spChg>
        <pc:spChg chg="del">
          <ac:chgData name="Brandon Williams" userId="1ea0e85e-11c6-4521-893d-8b30778844b1" providerId="ADAL" clId="{9A19B479-1889-4CC8-8EEE-0495F1B88156}" dt="2026-08-18T19:02:11.335" v="4926" actId="478"/>
          <ac:spMkLst>
            <pc:docMk/>
            <pc:sldMk cId="411657987" sldId="288"/>
            <ac:spMk id="10" creationId="{B5995F27-83E6-92C8-292F-681547725A2B}"/>
          </ac:spMkLst>
        </pc:spChg>
        <pc:spChg chg="del">
          <ac:chgData name="Brandon Williams" userId="1ea0e85e-11c6-4521-893d-8b30778844b1" providerId="ADAL" clId="{9A19B479-1889-4CC8-8EEE-0495F1B88156}" dt="2026-08-18T19:02:11.335" v="4926" actId="478"/>
          <ac:spMkLst>
            <pc:docMk/>
            <pc:sldMk cId="411657987" sldId="288"/>
            <ac:spMk id="11" creationId="{436D8154-8074-6AFD-BD4B-C75B21FF182A}"/>
          </ac:spMkLst>
        </pc:spChg>
        <pc:spChg chg="del">
          <ac:chgData name="Brandon Williams" userId="1ea0e85e-11c6-4521-893d-8b30778844b1" providerId="ADAL" clId="{9A19B479-1889-4CC8-8EEE-0495F1B88156}" dt="2026-08-18T19:02:11.335" v="4926" actId="478"/>
          <ac:spMkLst>
            <pc:docMk/>
            <pc:sldMk cId="411657987" sldId="288"/>
            <ac:spMk id="12" creationId="{CE269DCA-BB9A-4970-939E-3B6C25F593FD}"/>
          </ac:spMkLst>
        </pc:spChg>
        <pc:spChg chg="del">
          <ac:chgData name="Brandon Williams" userId="1ea0e85e-11c6-4521-893d-8b30778844b1" providerId="ADAL" clId="{9A19B479-1889-4CC8-8EEE-0495F1B88156}" dt="2026-08-18T19:02:26.194" v="4929" actId="478"/>
          <ac:spMkLst>
            <pc:docMk/>
            <pc:sldMk cId="411657987" sldId="288"/>
            <ac:spMk id="19" creationId="{5CEF0A51-68EB-F3C9-0C92-2F7D2676630C}"/>
          </ac:spMkLst>
        </pc:spChg>
        <pc:spChg chg="del">
          <ac:chgData name="Brandon Williams" userId="1ea0e85e-11c6-4521-893d-8b30778844b1" providerId="ADAL" clId="{9A19B479-1889-4CC8-8EEE-0495F1B88156}" dt="2026-08-18T19:02:26.194" v="4929" actId="478"/>
          <ac:spMkLst>
            <pc:docMk/>
            <pc:sldMk cId="411657987" sldId="288"/>
            <ac:spMk id="20" creationId="{EBFF1A2F-8DF7-10E4-B62A-5303BF1777A8}"/>
          </ac:spMkLst>
        </pc:spChg>
        <pc:spChg chg="del">
          <ac:chgData name="Brandon Williams" userId="1ea0e85e-11c6-4521-893d-8b30778844b1" providerId="ADAL" clId="{9A19B479-1889-4CC8-8EEE-0495F1B88156}" dt="2026-08-18T19:02:26.194" v="4929" actId="478"/>
          <ac:spMkLst>
            <pc:docMk/>
            <pc:sldMk cId="411657987" sldId="288"/>
            <ac:spMk id="21" creationId="{D79CFB14-3B7F-6061-3BB6-401FF66C4A30}"/>
          </ac:spMkLst>
        </pc:spChg>
        <pc:spChg chg="del">
          <ac:chgData name="Brandon Williams" userId="1ea0e85e-11c6-4521-893d-8b30778844b1" providerId="ADAL" clId="{9A19B479-1889-4CC8-8EEE-0495F1B88156}" dt="2026-08-18T19:02:26.194" v="4929" actId="478"/>
          <ac:spMkLst>
            <pc:docMk/>
            <pc:sldMk cId="411657987" sldId="288"/>
            <ac:spMk id="22" creationId="{736C36F6-BD87-55A2-220A-1830094BE86C}"/>
          </ac:spMkLst>
        </pc:spChg>
        <pc:spChg chg="add mod">
          <ac:chgData name="Brandon Williams" userId="1ea0e85e-11c6-4521-893d-8b30778844b1" providerId="ADAL" clId="{9A19B479-1889-4CC8-8EEE-0495F1B88156}" dt="2026-08-18T19:02:22.001" v="4928" actId="1076"/>
          <ac:spMkLst>
            <pc:docMk/>
            <pc:sldMk cId="411657987" sldId="288"/>
            <ac:spMk id="29" creationId="{A431B714-9BB2-C5FC-8AE2-52958C2864BD}"/>
          </ac:spMkLst>
        </pc:spChg>
        <pc:spChg chg="add mod">
          <ac:chgData name="Brandon Williams" userId="1ea0e85e-11c6-4521-893d-8b30778844b1" providerId="ADAL" clId="{9A19B479-1889-4CC8-8EEE-0495F1B88156}" dt="2026-08-18T19:02:22.001" v="4928" actId="1076"/>
          <ac:spMkLst>
            <pc:docMk/>
            <pc:sldMk cId="411657987" sldId="288"/>
            <ac:spMk id="31" creationId="{B9DA615D-CB11-7EB5-54C6-D2A570B873D3}"/>
          </ac:spMkLst>
        </pc:spChg>
        <pc:spChg chg="add mod">
          <ac:chgData name="Brandon Williams" userId="1ea0e85e-11c6-4521-893d-8b30778844b1" providerId="ADAL" clId="{9A19B479-1889-4CC8-8EEE-0495F1B88156}" dt="2026-08-18T19:02:42.140" v="4933" actId="20577"/>
          <ac:spMkLst>
            <pc:docMk/>
            <pc:sldMk cId="411657987" sldId="288"/>
            <ac:spMk id="33" creationId="{EB7794A9-E2BB-BA45-13B2-5B3E2E6E7733}"/>
          </ac:spMkLst>
        </pc:spChg>
        <pc:spChg chg="add mod">
          <ac:chgData name="Brandon Williams" userId="1ea0e85e-11c6-4521-893d-8b30778844b1" providerId="ADAL" clId="{9A19B479-1889-4CC8-8EEE-0495F1B88156}" dt="2026-08-18T19:02:49.524" v="4936"/>
          <ac:spMkLst>
            <pc:docMk/>
            <pc:sldMk cId="411657987" sldId="288"/>
            <ac:spMk id="35" creationId="{30801BA9-DE22-2957-23E4-F5F4AD45A296}"/>
          </ac:spMkLst>
        </pc:spChg>
        <pc:spChg chg="add mod">
          <ac:chgData name="Brandon Williams" userId="1ea0e85e-11c6-4521-893d-8b30778844b1" providerId="ADAL" clId="{9A19B479-1889-4CC8-8EEE-0495F1B88156}" dt="2026-08-18T19:02:22.001" v="4928" actId="1076"/>
          <ac:spMkLst>
            <pc:docMk/>
            <pc:sldMk cId="411657987" sldId="288"/>
            <ac:spMk id="37" creationId="{52AF0190-A61C-D8A3-DCAC-3095CD0E40E6}"/>
          </ac:spMkLst>
        </pc:spChg>
        <pc:spChg chg="add mod">
          <ac:chgData name="Brandon Williams" userId="1ea0e85e-11c6-4521-893d-8b30778844b1" providerId="ADAL" clId="{9A19B479-1889-4CC8-8EEE-0495F1B88156}" dt="2026-08-18T19:02:37.928" v="4931" actId="1076"/>
          <ac:spMkLst>
            <pc:docMk/>
            <pc:sldMk cId="411657987" sldId="288"/>
            <ac:spMk id="41" creationId="{10CA5BAF-BEE1-F43E-3206-E7EC8113A1FC}"/>
          </ac:spMkLst>
        </pc:spChg>
        <pc:spChg chg="add mod">
          <ac:chgData name="Brandon Williams" userId="1ea0e85e-11c6-4521-893d-8b30778844b1" providerId="ADAL" clId="{9A19B479-1889-4CC8-8EEE-0495F1B88156}" dt="2026-08-18T19:02:37.928" v="4931" actId="1076"/>
          <ac:spMkLst>
            <pc:docMk/>
            <pc:sldMk cId="411657987" sldId="288"/>
            <ac:spMk id="43" creationId="{8F49E985-10D7-948D-FAD6-F9175D0D1C98}"/>
          </ac:spMkLst>
        </pc:spChg>
        <pc:spChg chg="add mod">
          <ac:chgData name="Brandon Williams" userId="1ea0e85e-11c6-4521-893d-8b30778844b1" providerId="ADAL" clId="{9A19B479-1889-4CC8-8EEE-0495F1B88156}" dt="2026-08-18T19:02:45.377" v="4935" actId="20577"/>
          <ac:spMkLst>
            <pc:docMk/>
            <pc:sldMk cId="411657987" sldId="288"/>
            <ac:spMk id="45" creationId="{E8808211-906C-A18C-67CC-109989B81D4D}"/>
          </ac:spMkLst>
        </pc:spChg>
        <pc:spChg chg="add mod">
          <ac:chgData name="Brandon Williams" userId="1ea0e85e-11c6-4521-893d-8b30778844b1" providerId="ADAL" clId="{9A19B479-1889-4CC8-8EEE-0495F1B88156}" dt="2026-08-18T19:02:53.690" v="4937"/>
          <ac:spMkLst>
            <pc:docMk/>
            <pc:sldMk cId="411657987" sldId="288"/>
            <ac:spMk id="47" creationId="{CB0ABE75-BAAA-F032-1900-6C19BDE490B3}"/>
          </ac:spMkLst>
        </pc:spChg>
        <pc:spChg chg="add mod">
          <ac:chgData name="Brandon Williams" userId="1ea0e85e-11c6-4521-893d-8b30778844b1" providerId="ADAL" clId="{9A19B479-1889-4CC8-8EEE-0495F1B88156}" dt="2026-08-18T19:02:37.928" v="4931" actId="1076"/>
          <ac:spMkLst>
            <pc:docMk/>
            <pc:sldMk cId="411657987" sldId="288"/>
            <ac:spMk id="49" creationId="{5F3B90FD-66E7-132B-345C-C15285E82DAF}"/>
          </ac:spMkLst>
        </pc:spChg>
        <pc:picChg chg="add mod">
          <ac:chgData name="Brandon Williams" userId="1ea0e85e-11c6-4521-893d-8b30778844b1" providerId="ADAL" clId="{9A19B479-1889-4CC8-8EEE-0495F1B88156}" dt="2026-08-18T19:02:22.001" v="4928" actId="1076"/>
          <ac:picMkLst>
            <pc:docMk/>
            <pc:sldMk cId="411657987" sldId="288"/>
            <ac:picMk id="39" creationId="{9EF1717E-7F89-F928-2736-A1B221A1C625}"/>
          </ac:picMkLst>
        </pc:picChg>
        <pc:picChg chg="add mod">
          <ac:chgData name="Brandon Williams" userId="1ea0e85e-11c6-4521-893d-8b30778844b1" providerId="ADAL" clId="{9A19B479-1889-4CC8-8EEE-0495F1B88156}" dt="2026-08-18T19:02:37.928" v="4931" actId="1076"/>
          <ac:picMkLst>
            <pc:docMk/>
            <pc:sldMk cId="411657987" sldId="288"/>
            <ac:picMk id="51" creationId="{47E6E51E-1F43-678F-9AEC-7487CF6D4F57}"/>
          </ac:picMkLst>
        </pc:picChg>
      </pc:sldChg>
      <pc:sldChg chg="addSp modSp add mod ord">
        <pc:chgData name="Brandon Williams" userId="1ea0e85e-11c6-4521-893d-8b30778844b1" providerId="ADAL" clId="{9A19B479-1889-4CC8-8EEE-0495F1B88156}" dt="2026-08-19T15:46:51.330" v="16056" actId="22"/>
        <pc:sldMkLst>
          <pc:docMk/>
          <pc:sldMk cId="2134837621" sldId="289"/>
        </pc:sldMkLst>
        <pc:spChg chg="mod">
          <ac:chgData name="Brandon Williams" userId="1ea0e85e-11c6-4521-893d-8b30778844b1" providerId="ADAL" clId="{9A19B479-1889-4CC8-8EEE-0495F1B88156}" dt="2026-08-18T19:04:45.974" v="4965" actId="20577"/>
          <ac:spMkLst>
            <pc:docMk/>
            <pc:sldMk cId="2134837621" sldId="289"/>
            <ac:spMk id="2" creationId="{8D8DA4DC-191B-BD96-9248-45501AD06200}"/>
          </ac:spMkLst>
        </pc:spChg>
        <pc:spChg chg="mod">
          <ac:chgData name="Brandon Williams" userId="1ea0e85e-11c6-4521-893d-8b30778844b1" providerId="ADAL" clId="{9A19B479-1889-4CC8-8EEE-0495F1B88156}" dt="2026-08-18T19:04:43.690" v="4963" actId="20577"/>
          <ac:spMkLst>
            <pc:docMk/>
            <pc:sldMk cId="2134837621" sldId="289"/>
            <ac:spMk id="3" creationId="{341A1FC1-B455-E3A8-9520-CD858CA78E21}"/>
          </ac:spMkLst>
        </pc:spChg>
        <pc:spChg chg="mod">
          <ac:chgData name="Brandon Williams" userId="1ea0e85e-11c6-4521-893d-8b30778844b1" providerId="ADAL" clId="{9A19B479-1889-4CC8-8EEE-0495F1B88156}" dt="2026-08-18T19:31:05.433" v="6314" actId="20577"/>
          <ac:spMkLst>
            <pc:docMk/>
            <pc:sldMk cId="2134837621" sldId="289"/>
            <ac:spMk id="7" creationId="{59A5A717-9B78-58AA-E54C-F697E0AC10D3}"/>
          </ac:spMkLst>
        </pc:spChg>
        <pc:spChg chg="mod">
          <ac:chgData name="Brandon Williams" userId="1ea0e85e-11c6-4521-893d-8b30778844b1" providerId="ADAL" clId="{9A19B479-1889-4CC8-8EEE-0495F1B88156}" dt="2026-08-19T01:16:31.401" v="14253" actId="403"/>
          <ac:spMkLst>
            <pc:docMk/>
            <pc:sldMk cId="2134837621" sldId="289"/>
            <ac:spMk id="12" creationId="{4A184CDF-3DB7-EB71-1038-57CF85EE769B}"/>
          </ac:spMkLst>
        </pc:spChg>
        <pc:spChg chg="mod">
          <ac:chgData name="Brandon Williams" userId="1ea0e85e-11c6-4521-893d-8b30778844b1" providerId="ADAL" clId="{9A19B479-1889-4CC8-8EEE-0495F1B88156}" dt="2026-08-19T01:16:25.756" v="14251" actId="14100"/>
          <ac:spMkLst>
            <pc:docMk/>
            <pc:sldMk cId="2134837621" sldId="289"/>
            <ac:spMk id="17" creationId="{263622C0-03B3-3B04-4111-10C8BF95DB9A}"/>
          </ac:spMkLst>
        </pc:spChg>
        <pc:spChg chg="mod">
          <ac:chgData name="Brandon Williams" userId="1ea0e85e-11c6-4521-893d-8b30778844b1" providerId="ADAL" clId="{9A19B479-1889-4CC8-8EEE-0495F1B88156}" dt="2026-08-19T01:16:28.936" v="14252" actId="403"/>
          <ac:spMkLst>
            <pc:docMk/>
            <pc:sldMk cId="2134837621" sldId="289"/>
            <ac:spMk id="22" creationId="{950DDF83-8FCE-9CB6-EE2D-C5826C550AC4}"/>
          </ac:spMkLst>
        </pc:spChg>
        <pc:picChg chg="add">
          <ac:chgData name="Brandon Williams" userId="1ea0e85e-11c6-4521-893d-8b30778844b1" providerId="ADAL" clId="{9A19B479-1889-4CC8-8EEE-0495F1B88156}" dt="2026-08-19T15:46:51.330" v="16056" actId="22"/>
          <ac:picMkLst>
            <pc:docMk/>
            <pc:sldMk cId="2134837621" sldId="289"/>
            <ac:picMk id="24" creationId="{9C769C00-E4B1-8D3B-B25F-9C741BA75E69}"/>
          </ac:picMkLst>
        </pc:picChg>
      </pc:sldChg>
      <pc:sldChg chg="addSp delSp modSp add mod ord">
        <pc:chgData name="Brandon Williams" userId="1ea0e85e-11c6-4521-893d-8b30778844b1" providerId="ADAL" clId="{9A19B479-1889-4CC8-8EEE-0495F1B88156}" dt="2026-08-19T17:07:12.620" v="16075" actId="22"/>
        <pc:sldMkLst>
          <pc:docMk/>
          <pc:sldMk cId="2725634005" sldId="290"/>
        </pc:sldMkLst>
        <pc:spChg chg="mod">
          <ac:chgData name="Brandon Williams" userId="1ea0e85e-11c6-4521-893d-8b30778844b1" providerId="ADAL" clId="{9A19B479-1889-4CC8-8EEE-0495F1B88156}" dt="2026-08-18T19:12:54.884" v="5391" actId="20577"/>
          <ac:spMkLst>
            <pc:docMk/>
            <pc:sldMk cId="2725634005" sldId="290"/>
            <ac:spMk id="2" creationId="{DE8D7D82-7DDE-6946-E9B1-3B51B9AAF3B2}"/>
          </ac:spMkLst>
        </pc:spChg>
        <pc:spChg chg="mod">
          <ac:chgData name="Brandon Williams" userId="1ea0e85e-11c6-4521-893d-8b30778844b1" providerId="ADAL" clId="{9A19B479-1889-4CC8-8EEE-0495F1B88156}" dt="2026-08-18T19:13:06.448" v="5428" actId="20577"/>
          <ac:spMkLst>
            <pc:docMk/>
            <pc:sldMk cId="2725634005" sldId="290"/>
            <ac:spMk id="3" creationId="{D68EF254-2679-77C6-2053-DC625AAE3B58}"/>
          </ac:spMkLst>
        </pc:spChg>
        <pc:spChg chg="mod">
          <ac:chgData name="Brandon Williams" userId="1ea0e85e-11c6-4521-893d-8b30778844b1" providerId="ADAL" clId="{9A19B479-1889-4CC8-8EEE-0495F1B88156}" dt="2026-08-18T19:33:35.856" v="6339" actId="14100"/>
          <ac:spMkLst>
            <pc:docMk/>
            <pc:sldMk cId="2725634005" sldId="290"/>
            <ac:spMk id="6" creationId="{2B4C2608-9140-DDA4-6158-29528EE049D2}"/>
          </ac:spMkLst>
        </pc:spChg>
        <pc:spChg chg="mod">
          <ac:chgData name="Brandon Williams" userId="1ea0e85e-11c6-4521-893d-8b30778844b1" providerId="ADAL" clId="{9A19B479-1889-4CC8-8EEE-0495F1B88156}" dt="2026-08-18T19:31:33.318" v="6317" actId="20577"/>
          <ac:spMkLst>
            <pc:docMk/>
            <pc:sldMk cId="2725634005" sldId="290"/>
            <ac:spMk id="7" creationId="{10C5BE56-A397-82AB-7B8E-E4683FD2FEBA}"/>
          </ac:spMkLst>
        </pc:spChg>
        <pc:spChg chg="add mod ord">
          <ac:chgData name="Brandon Williams" userId="1ea0e85e-11c6-4521-893d-8b30778844b1" providerId="ADAL" clId="{9A19B479-1889-4CC8-8EEE-0495F1B88156}" dt="2026-08-18T19:33:01.621" v="6336" actId="1076"/>
          <ac:spMkLst>
            <pc:docMk/>
            <pc:sldMk cId="2725634005" sldId="290"/>
            <ac:spMk id="10" creationId="{01D8A179-8793-6C28-63BF-3567C88ED285}"/>
          </ac:spMkLst>
        </pc:spChg>
        <pc:spChg chg="add del mod">
          <ac:chgData name="Brandon Williams" userId="1ea0e85e-11c6-4521-893d-8b30778844b1" providerId="ADAL" clId="{9A19B479-1889-4CC8-8EEE-0495F1B88156}" dt="2026-08-18T19:32:50.089" v="6335" actId="478"/>
          <ac:spMkLst>
            <pc:docMk/>
            <pc:sldMk cId="2725634005" sldId="290"/>
            <ac:spMk id="13" creationId="{0183782F-B734-8605-F713-EA467755FE7C}"/>
          </ac:spMkLst>
        </pc:spChg>
        <pc:spChg chg="add mod">
          <ac:chgData name="Brandon Williams" userId="1ea0e85e-11c6-4521-893d-8b30778844b1" providerId="ADAL" clId="{9A19B479-1889-4CC8-8EEE-0495F1B88156}" dt="2026-08-18T19:33:28.494" v="6338" actId="1076"/>
          <ac:spMkLst>
            <pc:docMk/>
            <pc:sldMk cId="2725634005" sldId="290"/>
            <ac:spMk id="17" creationId="{DC68A336-045C-86BA-86DA-A49A44C05091}"/>
          </ac:spMkLst>
        </pc:spChg>
        <pc:picChg chg="add mod">
          <ac:chgData name="Brandon Williams" userId="1ea0e85e-11c6-4521-893d-8b30778844b1" providerId="ADAL" clId="{9A19B479-1889-4CC8-8EEE-0495F1B88156}" dt="2026-08-18T19:33:01.621" v="6336" actId="1076"/>
          <ac:picMkLst>
            <pc:docMk/>
            <pc:sldMk cId="2725634005" sldId="290"/>
            <ac:picMk id="8" creationId="{98C7EC66-E64A-F830-4B8E-E6F7C977E48B}"/>
          </ac:picMkLst>
        </pc:picChg>
        <pc:picChg chg="add">
          <ac:chgData name="Brandon Williams" userId="1ea0e85e-11c6-4521-893d-8b30778844b1" providerId="ADAL" clId="{9A19B479-1889-4CC8-8EEE-0495F1B88156}" dt="2026-08-19T17:07:12.620" v="16075" actId="22"/>
          <ac:picMkLst>
            <pc:docMk/>
            <pc:sldMk cId="2725634005" sldId="290"/>
            <ac:picMk id="9" creationId="{E1729C19-A87F-9ADF-1729-842E5E8567CC}"/>
          </ac:picMkLst>
        </pc:picChg>
        <pc:picChg chg="del">
          <ac:chgData name="Brandon Williams" userId="1ea0e85e-11c6-4521-893d-8b30778844b1" providerId="ADAL" clId="{9A19B479-1889-4CC8-8EEE-0495F1B88156}" dt="2026-08-18T19:12:58.719" v="5392" actId="478"/>
          <ac:picMkLst>
            <pc:docMk/>
            <pc:sldMk cId="2725634005" sldId="290"/>
            <ac:picMk id="11" creationId="{C336F435-D3CA-E7A3-8205-AA4760E6C1CE}"/>
          </ac:picMkLst>
        </pc:picChg>
        <pc:picChg chg="add del mod">
          <ac:chgData name="Brandon Williams" userId="1ea0e85e-11c6-4521-893d-8b30778844b1" providerId="ADAL" clId="{9A19B479-1889-4CC8-8EEE-0495F1B88156}" dt="2026-08-18T19:32:50.089" v="6335" actId="478"/>
          <ac:picMkLst>
            <pc:docMk/>
            <pc:sldMk cId="2725634005" sldId="290"/>
            <ac:picMk id="15" creationId="{042458A1-322B-6EC3-9268-EBB582042938}"/>
          </ac:picMkLst>
        </pc:picChg>
        <pc:picChg chg="add del mod">
          <ac:chgData name="Brandon Williams" userId="1ea0e85e-11c6-4521-893d-8b30778844b1" providerId="ADAL" clId="{9A19B479-1889-4CC8-8EEE-0495F1B88156}" dt="2026-08-18T19:33:49.298" v="6340" actId="478"/>
          <ac:picMkLst>
            <pc:docMk/>
            <pc:sldMk cId="2725634005" sldId="290"/>
            <ac:picMk id="19" creationId="{1D563283-AF8A-C68A-2A16-CA5DD33C0C82}"/>
          </ac:picMkLst>
        </pc:picChg>
        <pc:picChg chg="add mod">
          <ac:chgData name="Brandon Williams" userId="1ea0e85e-11c6-4521-893d-8b30778844b1" providerId="ADAL" clId="{9A19B479-1889-4CC8-8EEE-0495F1B88156}" dt="2026-08-18T19:34:18.856" v="6352" actId="1076"/>
          <ac:picMkLst>
            <pc:docMk/>
            <pc:sldMk cId="2725634005" sldId="290"/>
            <ac:picMk id="21" creationId="{7FF5E10E-BC88-244A-AF96-BD2B1DBF3D24}"/>
          </ac:picMkLst>
        </pc:picChg>
        <pc:picChg chg="add del mod">
          <ac:chgData name="Brandon Williams" userId="1ea0e85e-11c6-4521-893d-8b30778844b1" providerId="ADAL" clId="{9A19B479-1889-4CC8-8EEE-0495F1B88156}" dt="2026-08-18T19:34:11.471" v="6351" actId="22"/>
          <ac:picMkLst>
            <pc:docMk/>
            <pc:sldMk cId="2725634005" sldId="290"/>
            <ac:picMk id="24" creationId="{359983C3-0561-2DB1-1447-257B4FE9E2A6}"/>
          </ac:picMkLst>
        </pc:picChg>
        <pc:picChg chg="add mod">
          <ac:chgData name="Brandon Williams" userId="1ea0e85e-11c6-4521-893d-8b30778844b1" providerId="ADAL" clId="{9A19B479-1889-4CC8-8EEE-0495F1B88156}" dt="2026-08-18T19:34:08.186" v="6348" actId="571"/>
          <ac:picMkLst>
            <pc:docMk/>
            <pc:sldMk cId="2725634005" sldId="290"/>
            <ac:picMk id="25" creationId="{9FFD000D-5D39-BEF8-7E26-0E59550B2C46}"/>
          </ac:picMkLst>
        </pc:picChg>
      </pc:sldChg>
      <pc:sldChg chg="addSp delSp modSp add mod modTransition">
        <pc:chgData name="Brandon Williams" userId="1ea0e85e-11c6-4521-893d-8b30778844b1" providerId="ADAL" clId="{9A19B479-1889-4CC8-8EEE-0495F1B88156}" dt="2026-08-19T17:07:15.948" v="16076" actId="22"/>
        <pc:sldMkLst>
          <pc:docMk/>
          <pc:sldMk cId="970407682" sldId="291"/>
        </pc:sldMkLst>
        <pc:spChg chg="del">
          <ac:chgData name="Brandon Williams" userId="1ea0e85e-11c6-4521-893d-8b30778844b1" providerId="ADAL" clId="{9A19B479-1889-4CC8-8EEE-0495F1B88156}" dt="2026-08-18T19:34:56.469" v="6362" actId="478"/>
          <ac:spMkLst>
            <pc:docMk/>
            <pc:sldMk cId="970407682" sldId="291"/>
            <ac:spMk id="3" creationId="{4DADE5A3-43E5-9428-8171-982B254AE722}"/>
          </ac:spMkLst>
        </pc:spChg>
        <pc:spChg chg="del">
          <ac:chgData name="Brandon Williams" userId="1ea0e85e-11c6-4521-893d-8b30778844b1" providerId="ADAL" clId="{9A19B479-1889-4CC8-8EEE-0495F1B88156}" dt="2026-08-18T19:34:51.326" v="6360" actId="478"/>
          <ac:spMkLst>
            <pc:docMk/>
            <pc:sldMk cId="970407682" sldId="291"/>
            <ac:spMk id="6" creationId="{5C48CA05-82F1-5D81-E68B-C6586300C7D9}"/>
          </ac:spMkLst>
        </pc:spChg>
        <pc:spChg chg="del">
          <ac:chgData name="Brandon Williams" userId="1ea0e85e-11c6-4521-893d-8b30778844b1" providerId="ADAL" clId="{9A19B479-1889-4CC8-8EEE-0495F1B88156}" dt="2026-08-18T19:34:53.756" v="6361" actId="478"/>
          <ac:spMkLst>
            <pc:docMk/>
            <pc:sldMk cId="970407682" sldId="291"/>
            <ac:spMk id="7" creationId="{144E05E7-2A9D-5988-A8E0-1B6F5DE9BD96}"/>
          </ac:spMkLst>
        </pc:spChg>
        <pc:spChg chg="mod">
          <ac:chgData name="Brandon Williams" userId="1ea0e85e-11c6-4521-893d-8b30778844b1" providerId="ADAL" clId="{9A19B479-1889-4CC8-8EEE-0495F1B88156}" dt="2026-08-18T19:36:20.821" v="6379" actId="1076"/>
          <ac:spMkLst>
            <pc:docMk/>
            <pc:sldMk cId="970407682" sldId="291"/>
            <ac:spMk id="10" creationId="{9E5446D4-0720-A10D-FE5D-554D0BD91B5E}"/>
          </ac:spMkLst>
        </pc:spChg>
        <pc:spChg chg="del mod">
          <ac:chgData name="Brandon Williams" userId="1ea0e85e-11c6-4521-893d-8b30778844b1" providerId="ADAL" clId="{9A19B479-1889-4CC8-8EEE-0495F1B88156}" dt="2026-08-18T19:34:47.690" v="6358" actId="478"/>
          <ac:spMkLst>
            <pc:docMk/>
            <pc:sldMk cId="970407682" sldId="291"/>
            <ac:spMk id="17" creationId="{4698E7DD-F4CF-2512-8EE3-4E9FE208A53D}"/>
          </ac:spMkLst>
        </pc:spChg>
        <pc:picChg chg="add">
          <ac:chgData name="Brandon Williams" userId="1ea0e85e-11c6-4521-893d-8b30778844b1" providerId="ADAL" clId="{9A19B479-1889-4CC8-8EEE-0495F1B88156}" dt="2026-08-19T17:07:15.948" v="16076" actId="22"/>
          <ac:picMkLst>
            <pc:docMk/>
            <pc:sldMk cId="970407682" sldId="291"/>
            <ac:picMk id="5" creationId="{BE105E35-276C-D833-3093-352D9A8A25B8}"/>
          </ac:picMkLst>
        </pc:picChg>
        <pc:picChg chg="mod">
          <ac:chgData name="Brandon Williams" userId="1ea0e85e-11c6-4521-893d-8b30778844b1" providerId="ADAL" clId="{9A19B479-1889-4CC8-8EEE-0495F1B88156}" dt="2026-08-18T19:36:33.578" v="6381" actId="1076"/>
          <ac:picMkLst>
            <pc:docMk/>
            <pc:sldMk cId="970407682" sldId="291"/>
            <ac:picMk id="8" creationId="{166E44F1-75C9-6332-8C73-20A391362911}"/>
          </ac:picMkLst>
        </pc:picChg>
        <pc:picChg chg="del">
          <ac:chgData name="Brandon Williams" userId="1ea0e85e-11c6-4521-893d-8b30778844b1" providerId="ADAL" clId="{9A19B479-1889-4CC8-8EEE-0495F1B88156}" dt="2026-08-18T19:34:48.338" v="6359" actId="478"/>
          <ac:picMkLst>
            <pc:docMk/>
            <pc:sldMk cId="970407682" sldId="291"/>
            <ac:picMk id="21" creationId="{06504FBF-E3B0-1355-1C10-3EB56D21B810}"/>
          </ac:picMkLst>
        </pc:picChg>
      </pc:sldChg>
      <pc:sldChg chg="addSp add mod ord modTransition">
        <pc:chgData name="Brandon Williams" userId="1ea0e85e-11c6-4521-893d-8b30778844b1" providerId="ADAL" clId="{9A19B479-1889-4CC8-8EEE-0495F1B88156}" dt="2026-08-19T17:07:19.307" v="16077" actId="22"/>
        <pc:sldMkLst>
          <pc:docMk/>
          <pc:sldMk cId="1590183435" sldId="292"/>
        </pc:sldMkLst>
        <pc:picChg chg="add">
          <ac:chgData name="Brandon Williams" userId="1ea0e85e-11c6-4521-893d-8b30778844b1" providerId="ADAL" clId="{9A19B479-1889-4CC8-8EEE-0495F1B88156}" dt="2026-08-19T17:07:19.307" v="16077" actId="22"/>
          <ac:picMkLst>
            <pc:docMk/>
            <pc:sldMk cId="1590183435" sldId="292"/>
            <ac:picMk id="9" creationId="{0430EA90-672C-7D83-92C7-518FD1E7912D}"/>
          </ac:picMkLst>
        </pc:picChg>
      </pc:sldChg>
      <pc:sldChg chg="addSp delSp modSp add mod ord">
        <pc:chgData name="Brandon Williams" userId="1ea0e85e-11c6-4521-893d-8b30778844b1" providerId="ADAL" clId="{9A19B479-1889-4CC8-8EEE-0495F1B88156}" dt="2026-08-19T17:07:22.905" v="16078" actId="22"/>
        <pc:sldMkLst>
          <pc:docMk/>
          <pc:sldMk cId="3916442443" sldId="293"/>
        </pc:sldMkLst>
        <pc:picChg chg="add">
          <ac:chgData name="Brandon Williams" userId="1ea0e85e-11c6-4521-893d-8b30778844b1" providerId="ADAL" clId="{9A19B479-1889-4CC8-8EEE-0495F1B88156}" dt="2026-08-19T17:07:22.905" v="16078" actId="22"/>
          <ac:picMkLst>
            <pc:docMk/>
            <pc:sldMk cId="3916442443" sldId="293"/>
            <ac:picMk id="5" creationId="{918B45F1-409A-D38E-4DA1-B355958288B2}"/>
          </ac:picMkLst>
        </pc:picChg>
        <pc:picChg chg="add del mod">
          <ac:chgData name="Brandon Williams" userId="1ea0e85e-11c6-4521-893d-8b30778844b1" providerId="ADAL" clId="{9A19B479-1889-4CC8-8EEE-0495F1B88156}" dt="2026-08-18T19:37:19.453" v="6394" actId="22"/>
          <ac:picMkLst>
            <pc:docMk/>
            <pc:sldMk cId="3916442443" sldId="293"/>
            <ac:picMk id="5" creationId="{AEE4BB08-E7ED-54D5-BF38-5D991E80D28B}"/>
          </ac:picMkLst>
        </pc:picChg>
        <pc:picChg chg="add mod">
          <ac:chgData name="Brandon Williams" userId="1ea0e85e-11c6-4521-893d-8b30778844b1" providerId="ADAL" clId="{9A19B479-1889-4CC8-8EEE-0495F1B88156}" dt="2026-08-18T19:37:53.239" v="6417" actId="1035"/>
          <ac:picMkLst>
            <pc:docMk/>
            <pc:sldMk cId="3916442443" sldId="293"/>
            <ac:picMk id="7" creationId="{B606C8E1-FDB2-F078-A81F-25655B1D0929}"/>
          </ac:picMkLst>
        </pc:picChg>
        <pc:picChg chg="add del">
          <ac:chgData name="Brandon Williams" userId="1ea0e85e-11c6-4521-893d-8b30778844b1" providerId="ADAL" clId="{9A19B479-1889-4CC8-8EEE-0495F1B88156}" dt="2026-08-18T19:37:48.720" v="6409" actId="478"/>
          <ac:picMkLst>
            <pc:docMk/>
            <pc:sldMk cId="3916442443" sldId="293"/>
            <ac:picMk id="8" creationId="{417890B1-B3A1-7DC4-AEC8-16FC05BBF2DD}"/>
          </ac:picMkLst>
        </pc:picChg>
      </pc:sldChg>
      <pc:sldChg chg="delSp modSp add del mod ord">
        <pc:chgData name="Brandon Williams" userId="1ea0e85e-11c6-4521-893d-8b30778844b1" providerId="ADAL" clId="{9A19B479-1889-4CC8-8EEE-0495F1B88156}" dt="2026-08-18T20:05:35.396" v="6890" actId="47"/>
        <pc:sldMkLst>
          <pc:docMk/>
          <pc:sldMk cId="3342704407" sldId="294"/>
        </pc:sldMkLst>
        <pc:spChg chg="mod">
          <ac:chgData name="Brandon Williams" userId="1ea0e85e-11c6-4521-893d-8b30778844b1" providerId="ADAL" clId="{9A19B479-1889-4CC8-8EEE-0495F1B88156}" dt="2026-08-18T19:38:50.479" v="6442" actId="20577"/>
          <ac:spMkLst>
            <pc:docMk/>
            <pc:sldMk cId="3342704407" sldId="294"/>
            <ac:spMk id="3" creationId="{E75BC9E0-A437-09AA-9614-4569B30BAE39}"/>
          </ac:spMkLst>
        </pc:spChg>
        <pc:spChg chg="del">
          <ac:chgData name="Brandon Williams" userId="1ea0e85e-11c6-4521-893d-8b30778844b1" providerId="ADAL" clId="{9A19B479-1889-4CC8-8EEE-0495F1B88156}" dt="2026-08-18T19:39:23.003" v="6443" actId="478"/>
          <ac:spMkLst>
            <pc:docMk/>
            <pc:sldMk cId="3342704407" sldId="294"/>
            <ac:spMk id="10" creationId="{F70982C9-AF33-5BC6-11A0-B3861E9DA12E}"/>
          </ac:spMkLst>
        </pc:spChg>
        <pc:spChg chg="del">
          <ac:chgData name="Brandon Williams" userId="1ea0e85e-11c6-4521-893d-8b30778844b1" providerId="ADAL" clId="{9A19B479-1889-4CC8-8EEE-0495F1B88156}" dt="2026-08-18T19:39:23.003" v="6443" actId="478"/>
          <ac:spMkLst>
            <pc:docMk/>
            <pc:sldMk cId="3342704407" sldId="294"/>
            <ac:spMk id="17" creationId="{3A622F33-499C-0082-88A9-4F00CA3585FF}"/>
          </ac:spMkLst>
        </pc:spChg>
        <pc:picChg chg="del">
          <ac:chgData name="Brandon Williams" userId="1ea0e85e-11c6-4521-893d-8b30778844b1" providerId="ADAL" clId="{9A19B479-1889-4CC8-8EEE-0495F1B88156}" dt="2026-08-18T19:39:23.003" v="6443" actId="478"/>
          <ac:picMkLst>
            <pc:docMk/>
            <pc:sldMk cId="3342704407" sldId="294"/>
            <ac:picMk id="8" creationId="{E48503A8-5BBE-C72C-E525-CD1C4E30B20E}"/>
          </ac:picMkLst>
        </pc:picChg>
        <pc:picChg chg="del">
          <ac:chgData name="Brandon Williams" userId="1ea0e85e-11c6-4521-893d-8b30778844b1" providerId="ADAL" clId="{9A19B479-1889-4CC8-8EEE-0495F1B88156}" dt="2026-08-18T19:39:23.003" v="6443" actId="478"/>
          <ac:picMkLst>
            <pc:docMk/>
            <pc:sldMk cId="3342704407" sldId="294"/>
            <ac:picMk id="21" creationId="{551745B8-EB25-6569-FDB9-314EBBA0C42F}"/>
          </ac:picMkLst>
        </pc:picChg>
      </pc:sldChg>
      <pc:sldChg chg="addSp modSp add mod ord">
        <pc:chgData name="Brandon Williams" userId="1ea0e85e-11c6-4521-893d-8b30778844b1" providerId="ADAL" clId="{9A19B479-1889-4CC8-8EEE-0495F1B88156}" dt="2026-08-19T15:46:49.335" v="16055" actId="22"/>
        <pc:sldMkLst>
          <pc:docMk/>
          <pc:sldMk cId="766393662" sldId="295"/>
        </pc:sldMkLst>
        <pc:spChg chg="mod">
          <ac:chgData name="Brandon Williams" userId="1ea0e85e-11c6-4521-893d-8b30778844b1" providerId="ADAL" clId="{9A19B479-1889-4CC8-8EEE-0495F1B88156}" dt="2026-08-18T19:39:41.623" v="6447"/>
          <ac:spMkLst>
            <pc:docMk/>
            <pc:sldMk cId="766393662" sldId="295"/>
            <ac:spMk id="2" creationId="{A5DABD5F-5F79-B330-C5AE-A83D08EF10A0}"/>
          </ac:spMkLst>
        </pc:spChg>
        <pc:spChg chg="mod">
          <ac:chgData name="Brandon Williams" userId="1ea0e85e-11c6-4521-893d-8b30778844b1" providerId="ADAL" clId="{9A19B479-1889-4CC8-8EEE-0495F1B88156}" dt="2026-08-18T19:39:45.601" v="6448"/>
          <ac:spMkLst>
            <pc:docMk/>
            <pc:sldMk cId="766393662" sldId="295"/>
            <ac:spMk id="3" creationId="{E07B4EBC-9FA8-9A73-CB55-9091C877E9B9}"/>
          </ac:spMkLst>
        </pc:spChg>
        <pc:spChg chg="mod">
          <ac:chgData name="Brandon Williams" userId="1ea0e85e-11c6-4521-893d-8b30778844b1" providerId="ADAL" clId="{9A19B479-1889-4CC8-8EEE-0495F1B88156}" dt="2026-08-18T20:32:30.333" v="7225" actId="20577"/>
          <ac:spMkLst>
            <pc:docMk/>
            <pc:sldMk cId="766393662" sldId="295"/>
            <ac:spMk id="7" creationId="{7359BF64-E029-0C25-AE77-480A9447581C}"/>
          </ac:spMkLst>
        </pc:spChg>
        <pc:spChg chg="mod">
          <ac:chgData name="Brandon Williams" userId="1ea0e85e-11c6-4521-893d-8b30778844b1" providerId="ADAL" clId="{9A19B479-1889-4CC8-8EEE-0495F1B88156}" dt="2026-08-19T00:09:11.239" v="11993" actId="1076"/>
          <ac:spMkLst>
            <pc:docMk/>
            <pc:sldMk cId="766393662" sldId="295"/>
            <ac:spMk id="8" creationId="{87DC1FEE-1FC7-697A-00DE-7141533D8761}"/>
          </ac:spMkLst>
        </pc:spChg>
        <pc:spChg chg="mod">
          <ac:chgData name="Brandon Williams" userId="1ea0e85e-11c6-4521-893d-8b30778844b1" providerId="ADAL" clId="{9A19B479-1889-4CC8-8EEE-0495F1B88156}" dt="2026-08-18T19:41:59.698" v="6555" actId="114"/>
          <ac:spMkLst>
            <pc:docMk/>
            <pc:sldMk cId="766393662" sldId="295"/>
            <ac:spMk id="12" creationId="{BC633554-51BD-2B34-CD3C-27EF7B23493F}"/>
          </ac:spMkLst>
        </pc:spChg>
        <pc:spChg chg="mod">
          <ac:chgData name="Brandon Williams" userId="1ea0e85e-11c6-4521-893d-8b30778844b1" providerId="ADAL" clId="{9A19B479-1889-4CC8-8EEE-0495F1B88156}" dt="2026-08-18T19:43:36.857" v="6636" actId="20577"/>
          <ac:spMkLst>
            <pc:docMk/>
            <pc:sldMk cId="766393662" sldId="295"/>
            <ac:spMk id="17" creationId="{5293D214-6807-57C7-65C0-B9FDAE6445DE}"/>
          </ac:spMkLst>
        </pc:spChg>
        <pc:spChg chg="mod">
          <ac:chgData name="Brandon Williams" userId="1ea0e85e-11c6-4521-893d-8b30778844b1" providerId="ADAL" clId="{9A19B479-1889-4CC8-8EEE-0495F1B88156}" dt="2026-08-18T19:47:10.113" v="6886" actId="403"/>
          <ac:spMkLst>
            <pc:docMk/>
            <pc:sldMk cId="766393662" sldId="295"/>
            <ac:spMk id="22" creationId="{BE4E48EA-660F-40A0-7880-4902037FCDA1}"/>
          </ac:spMkLst>
        </pc:spChg>
        <pc:picChg chg="add">
          <ac:chgData name="Brandon Williams" userId="1ea0e85e-11c6-4521-893d-8b30778844b1" providerId="ADAL" clId="{9A19B479-1889-4CC8-8EEE-0495F1B88156}" dt="2026-08-19T15:46:49.335" v="16055" actId="22"/>
          <ac:picMkLst>
            <pc:docMk/>
            <pc:sldMk cId="766393662" sldId="295"/>
            <ac:picMk id="24" creationId="{7DABB59A-83B9-3A0A-A2DC-A09BAFA21905}"/>
          </ac:picMkLst>
        </pc:picChg>
      </pc:sldChg>
      <pc:sldChg chg="addSp delSp modSp add mod ord">
        <pc:chgData name="Brandon Williams" userId="1ea0e85e-11c6-4521-893d-8b30778844b1" providerId="ADAL" clId="{9A19B479-1889-4CC8-8EEE-0495F1B88156}" dt="2026-08-19T15:44:47.648" v="16042" actId="22"/>
        <pc:sldMkLst>
          <pc:docMk/>
          <pc:sldMk cId="1553364021" sldId="296"/>
        </pc:sldMkLst>
        <pc:spChg chg="mod">
          <ac:chgData name="Brandon Williams" userId="1ea0e85e-11c6-4521-893d-8b30778844b1" providerId="ADAL" clId="{9A19B479-1889-4CC8-8EEE-0495F1B88156}" dt="2026-08-18T20:42:37.667" v="7535" actId="20577"/>
          <ac:spMkLst>
            <pc:docMk/>
            <pc:sldMk cId="1553364021" sldId="296"/>
            <ac:spMk id="2" creationId="{CE2ECCAB-23E0-1824-FBA1-9259C71A6EA3}"/>
          </ac:spMkLst>
        </pc:spChg>
        <pc:spChg chg="mod">
          <ac:chgData name="Brandon Williams" userId="1ea0e85e-11c6-4521-893d-8b30778844b1" providerId="ADAL" clId="{9A19B479-1889-4CC8-8EEE-0495F1B88156}" dt="2026-08-18T20:42:54.481" v="7566" actId="20577"/>
          <ac:spMkLst>
            <pc:docMk/>
            <pc:sldMk cId="1553364021" sldId="296"/>
            <ac:spMk id="3" creationId="{024C68FF-A63A-D8CA-99C9-4F8573F04D18}"/>
          </ac:spMkLst>
        </pc:spChg>
        <pc:spChg chg="mod">
          <ac:chgData name="Brandon Williams" userId="1ea0e85e-11c6-4521-893d-8b30778844b1" providerId="ADAL" clId="{9A19B479-1889-4CC8-8EEE-0495F1B88156}" dt="2026-08-18T20:35:28.789" v="7258" actId="14100"/>
          <ac:spMkLst>
            <pc:docMk/>
            <pc:sldMk cId="1553364021" sldId="296"/>
            <ac:spMk id="6" creationId="{A771D180-EF67-F6F6-FCA4-3F8E04517698}"/>
          </ac:spMkLst>
        </pc:spChg>
        <pc:spChg chg="mod">
          <ac:chgData name="Brandon Williams" userId="1ea0e85e-11c6-4521-893d-8b30778844b1" providerId="ADAL" clId="{9A19B479-1889-4CC8-8EEE-0495F1B88156}" dt="2026-08-18T20:59:01.955" v="8677" actId="114"/>
          <ac:spMkLst>
            <pc:docMk/>
            <pc:sldMk cId="1553364021" sldId="296"/>
            <ac:spMk id="7" creationId="{9F18AC33-706F-A224-7526-1051E61F4ADD}"/>
          </ac:spMkLst>
        </pc:spChg>
        <pc:picChg chg="add mod">
          <ac:chgData name="Brandon Williams" userId="1ea0e85e-11c6-4521-893d-8b30778844b1" providerId="ADAL" clId="{9A19B479-1889-4CC8-8EEE-0495F1B88156}" dt="2026-08-18T20:35:19.042" v="7256" actId="1076"/>
          <ac:picMkLst>
            <pc:docMk/>
            <pc:sldMk cId="1553364021" sldId="296"/>
            <ac:picMk id="8" creationId="{6457BD7B-6485-2F03-E057-32415A2D5DC3}"/>
          </ac:picMkLst>
        </pc:picChg>
        <pc:picChg chg="add">
          <ac:chgData name="Brandon Williams" userId="1ea0e85e-11c6-4521-893d-8b30778844b1" providerId="ADAL" clId="{9A19B479-1889-4CC8-8EEE-0495F1B88156}" dt="2026-08-19T15:44:47.648" v="16042" actId="22"/>
          <ac:picMkLst>
            <pc:docMk/>
            <pc:sldMk cId="1553364021" sldId="296"/>
            <ac:picMk id="10" creationId="{6BF9FD04-3868-E412-CAD7-4D1166AEA294}"/>
          </ac:picMkLst>
        </pc:picChg>
        <pc:picChg chg="del">
          <ac:chgData name="Brandon Williams" userId="1ea0e85e-11c6-4521-893d-8b30778844b1" providerId="ADAL" clId="{9A19B479-1889-4CC8-8EEE-0495F1B88156}" dt="2026-08-18T20:35:08.881" v="7254" actId="478"/>
          <ac:picMkLst>
            <pc:docMk/>
            <pc:sldMk cId="1553364021" sldId="296"/>
            <ac:picMk id="11" creationId="{4B3C4D01-7CD2-677A-C4AB-1CD32B16F7A1}"/>
          </ac:picMkLst>
        </pc:picChg>
      </pc:sldChg>
      <pc:sldChg chg="addSp modSp add mod ord">
        <pc:chgData name="Brandon Williams" userId="1ea0e85e-11c6-4521-893d-8b30778844b1" providerId="ADAL" clId="{9A19B479-1889-4CC8-8EEE-0495F1B88156}" dt="2026-08-19T15:44:46.417" v="16041" actId="22"/>
        <pc:sldMkLst>
          <pc:docMk/>
          <pc:sldMk cId="2374978113" sldId="297"/>
        </pc:sldMkLst>
        <pc:spChg chg="mod">
          <ac:chgData name="Brandon Williams" userId="1ea0e85e-11c6-4521-893d-8b30778844b1" providerId="ADAL" clId="{9A19B479-1889-4CC8-8EEE-0495F1B88156}" dt="2026-08-18T20:36:34.859" v="7263"/>
          <ac:spMkLst>
            <pc:docMk/>
            <pc:sldMk cId="2374978113" sldId="297"/>
            <ac:spMk id="2" creationId="{B326DFEC-8D33-939F-92D7-AA25991A0BDF}"/>
          </ac:spMkLst>
        </pc:spChg>
        <pc:spChg chg="mod">
          <ac:chgData name="Brandon Williams" userId="1ea0e85e-11c6-4521-893d-8b30778844b1" providerId="ADAL" clId="{9A19B479-1889-4CC8-8EEE-0495F1B88156}" dt="2026-08-18T20:36:39.956" v="7285" actId="20577"/>
          <ac:spMkLst>
            <pc:docMk/>
            <pc:sldMk cId="2374978113" sldId="297"/>
            <ac:spMk id="3" creationId="{BD09DC7E-073E-9B78-1577-1CBD7DA75ADD}"/>
          </ac:spMkLst>
        </pc:spChg>
        <pc:spChg chg="mod">
          <ac:chgData name="Brandon Williams" userId="1ea0e85e-11c6-4521-893d-8b30778844b1" providerId="ADAL" clId="{9A19B479-1889-4CC8-8EEE-0495F1B88156}" dt="2026-08-18T20:49:13.948" v="8204" actId="20577"/>
          <ac:spMkLst>
            <pc:docMk/>
            <pc:sldMk cId="2374978113" sldId="297"/>
            <ac:spMk id="7" creationId="{11D1A405-FB9F-45F1-D5CE-61FEE2A4050A}"/>
          </ac:spMkLst>
        </pc:spChg>
        <pc:spChg chg="mod">
          <ac:chgData name="Brandon Williams" userId="1ea0e85e-11c6-4521-893d-8b30778844b1" providerId="ADAL" clId="{9A19B479-1889-4CC8-8EEE-0495F1B88156}" dt="2026-08-18T20:58:42.954" v="8676" actId="403"/>
          <ac:spMkLst>
            <pc:docMk/>
            <pc:sldMk cId="2374978113" sldId="297"/>
            <ac:spMk id="12" creationId="{83F9866C-538B-960F-96C7-965E16E440F3}"/>
          </ac:spMkLst>
        </pc:spChg>
        <pc:spChg chg="mod">
          <ac:chgData name="Brandon Williams" userId="1ea0e85e-11c6-4521-893d-8b30778844b1" providerId="ADAL" clId="{9A19B479-1889-4CC8-8EEE-0495F1B88156}" dt="2026-08-18T20:58:40.563" v="8675" actId="404"/>
          <ac:spMkLst>
            <pc:docMk/>
            <pc:sldMk cId="2374978113" sldId="297"/>
            <ac:spMk id="17" creationId="{C118A0AC-BD89-AAD4-5F9C-1CC4BDB60FE9}"/>
          </ac:spMkLst>
        </pc:spChg>
        <pc:spChg chg="mod">
          <ac:chgData name="Brandon Williams" userId="1ea0e85e-11c6-4521-893d-8b30778844b1" providerId="ADAL" clId="{9A19B479-1889-4CC8-8EEE-0495F1B88156}" dt="2026-08-18T20:58:35.060" v="8671" actId="403"/>
          <ac:spMkLst>
            <pc:docMk/>
            <pc:sldMk cId="2374978113" sldId="297"/>
            <ac:spMk id="22" creationId="{3C5C6648-E110-7F02-11D4-6D26570A9C4E}"/>
          </ac:spMkLst>
        </pc:spChg>
        <pc:picChg chg="add">
          <ac:chgData name="Brandon Williams" userId="1ea0e85e-11c6-4521-893d-8b30778844b1" providerId="ADAL" clId="{9A19B479-1889-4CC8-8EEE-0495F1B88156}" dt="2026-08-19T15:44:46.417" v="16041" actId="22"/>
          <ac:picMkLst>
            <pc:docMk/>
            <pc:sldMk cId="2374978113" sldId="297"/>
            <ac:picMk id="24" creationId="{D68DDACC-7FFC-D65E-D07A-60014326BABB}"/>
          </ac:picMkLst>
        </pc:picChg>
      </pc:sldChg>
      <pc:sldChg chg="addSp delSp modSp add mod modTransition">
        <pc:chgData name="Brandon Williams" userId="1ea0e85e-11c6-4521-893d-8b30778844b1" providerId="ADAL" clId="{9A19B479-1889-4CC8-8EEE-0495F1B88156}" dt="2026-08-19T15:44:48.735" v="16043" actId="22"/>
        <pc:sldMkLst>
          <pc:docMk/>
          <pc:sldMk cId="1034058667" sldId="298"/>
        </pc:sldMkLst>
        <pc:spChg chg="mod">
          <ac:chgData name="Brandon Williams" userId="1ea0e85e-11c6-4521-893d-8b30778844b1" providerId="ADAL" clId="{9A19B479-1889-4CC8-8EEE-0495F1B88156}" dt="2026-08-18T21:06:57.665" v="8841" actId="20577"/>
          <ac:spMkLst>
            <pc:docMk/>
            <pc:sldMk cId="1034058667" sldId="298"/>
            <ac:spMk id="2" creationId="{4348CB62-9D3D-E789-47B9-C9037C7BD9F9}"/>
          </ac:spMkLst>
        </pc:spChg>
        <pc:spChg chg="del">
          <ac:chgData name="Brandon Williams" userId="1ea0e85e-11c6-4521-893d-8b30778844b1" providerId="ADAL" clId="{9A19B479-1889-4CC8-8EEE-0495F1B88156}" dt="2026-08-18T21:00:10.148" v="8684" actId="478"/>
          <ac:spMkLst>
            <pc:docMk/>
            <pc:sldMk cId="1034058667" sldId="298"/>
            <ac:spMk id="3" creationId="{073CAA45-98E5-FA8E-C683-25FD018958B2}"/>
          </ac:spMkLst>
        </pc:spChg>
        <pc:spChg chg="mod">
          <ac:chgData name="Brandon Williams" userId="1ea0e85e-11c6-4521-893d-8b30778844b1" providerId="ADAL" clId="{9A19B479-1889-4CC8-8EEE-0495F1B88156}" dt="2026-08-18T21:00:46.684" v="8692" actId="1076"/>
          <ac:spMkLst>
            <pc:docMk/>
            <pc:sldMk cId="1034058667" sldId="298"/>
            <ac:spMk id="6" creationId="{4798B476-DD3D-27EB-6CBC-7AB090913974}"/>
          </ac:spMkLst>
        </pc:spChg>
        <pc:spChg chg="del">
          <ac:chgData name="Brandon Williams" userId="1ea0e85e-11c6-4521-893d-8b30778844b1" providerId="ADAL" clId="{9A19B479-1889-4CC8-8EEE-0495F1B88156}" dt="2026-08-18T20:59:55.874" v="8679" actId="478"/>
          <ac:spMkLst>
            <pc:docMk/>
            <pc:sldMk cId="1034058667" sldId="298"/>
            <ac:spMk id="7" creationId="{3855C998-6591-1331-F5BD-ECDF2CAA4223}"/>
          </ac:spMkLst>
        </pc:spChg>
        <pc:picChg chg="mod">
          <ac:chgData name="Brandon Williams" userId="1ea0e85e-11c6-4521-893d-8b30778844b1" providerId="ADAL" clId="{9A19B479-1889-4CC8-8EEE-0495F1B88156}" dt="2026-08-18T21:00:23.971" v="8689" actId="1036"/>
          <ac:picMkLst>
            <pc:docMk/>
            <pc:sldMk cId="1034058667" sldId="298"/>
            <ac:picMk id="8" creationId="{50345B48-4BA8-32B4-0388-2F2D0D2692C4}"/>
          </ac:picMkLst>
        </pc:picChg>
        <pc:picChg chg="add">
          <ac:chgData name="Brandon Williams" userId="1ea0e85e-11c6-4521-893d-8b30778844b1" providerId="ADAL" clId="{9A19B479-1889-4CC8-8EEE-0495F1B88156}" dt="2026-08-19T15:44:48.735" v="16043" actId="22"/>
          <ac:picMkLst>
            <pc:docMk/>
            <pc:sldMk cId="1034058667" sldId="298"/>
            <ac:picMk id="9" creationId="{7E579C6B-0C24-C34D-835A-6D159AF77ED0}"/>
          </ac:picMkLst>
        </pc:picChg>
      </pc:sldChg>
      <pc:sldChg chg="addSp delSp modSp add mod">
        <pc:chgData name="Brandon Williams" userId="1ea0e85e-11c6-4521-893d-8b30778844b1" providerId="ADAL" clId="{9A19B479-1889-4CC8-8EEE-0495F1B88156}" dt="2026-08-19T15:44:50.035" v="16044" actId="22"/>
        <pc:sldMkLst>
          <pc:docMk/>
          <pc:sldMk cId="655263956" sldId="299"/>
        </pc:sldMkLst>
        <pc:spChg chg="mod">
          <ac:chgData name="Brandon Williams" userId="1ea0e85e-11c6-4521-893d-8b30778844b1" providerId="ADAL" clId="{9A19B479-1889-4CC8-8EEE-0495F1B88156}" dt="2026-08-18T21:07:15.470" v="8844" actId="14100"/>
          <ac:spMkLst>
            <pc:docMk/>
            <pc:sldMk cId="655263956" sldId="299"/>
            <ac:spMk id="2" creationId="{F2F80A14-29CE-5602-2156-D0AA30DCE71B}"/>
          </ac:spMkLst>
        </pc:spChg>
        <pc:spChg chg="mod">
          <ac:chgData name="Brandon Williams" userId="1ea0e85e-11c6-4521-893d-8b30778844b1" providerId="ADAL" clId="{9A19B479-1889-4CC8-8EEE-0495F1B88156}" dt="2026-08-18T21:01:24.014" v="8695" actId="1076"/>
          <ac:spMkLst>
            <pc:docMk/>
            <pc:sldMk cId="655263956" sldId="299"/>
            <ac:spMk id="6" creationId="{A279E1D4-6EE2-13C2-FCB3-54E1AF4AC99C}"/>
          </ac:spMkLst>
        </pc:spChg>
        <pc:spChg chg="add del">
          <ac:chgData name="Brandon Williams" userId="1ea0e85e-11c6-4521-893d-8b30778844b1" providerId="ADAL" clId="{9A19B479-1889-4CC8-8EEE-0495F1B88156}" dt="2026-08-18T21:40:47.741" v="8889" actId="478"/>
          <ac:spMkLst>
            <pc:docMk/>
            <pc:sldMk cId="655263956" sldId="299"/>
            <ac:spMk id="12" creationId="{4D25863E-B83A-A02F-CD64-91051ED854D1}"/>
          </ac:spMkLst>
        </pc:spChg>
        <pc:spChg chg="add mod">
          <ac:chgData name="Brandon Williams" userId="1ea0e85e-11c6-4521-893d-8b30778844b1" providerId="ADAL" clId="{9A19B479-1889-4CC8-8EEE-0495F1B88156}" dt="2026-08-18T21:41:48.763" v="8897" actId="1036"/>
          <ac:spMkLst>
            <pc:docMk/>
            <pc:sldMk cId="655263956" sldId="299"/>
            <ac:spMk id="13" creationId="{66193175-EBCC-5EFE-1791-40F575305627}"/>
          </ac:spMkLst>
        </pc:spChg>
        <pc:spChg chg="add mod">
          <ac:chgData name="Brandon Williams" userId="1ea0e85e-11c6-4521-893d-8b30778844b1" providerId="ADAL" clId="{9A19B479-1889-4CC8-8EEE-0495F1B88156}" dt="2026-08-18T21:42:26.909" v="8901" actId="1582"/>
          <ac:spMkLst>
            <pc:docMk/>
            <pc:sldMk cId="655263956" sldId="299"/>
            <ac:spMk id="14" creationId="{0CFE3C26-900C-37FC-125D-64D9215BC518}"/>
          </ac:spMkLst>
        </pc:spChg>
        <pc:spChg chg="add mod">
          <ac:chgData name="Brandon Williams" userId="1ea0e85e-11c6-4521-893d-8b30778844b1" providerId="ADAL" clId="{9A19B479-1889-4CC8-8EEE-0495F1B88156}" dt="2026-08-18T21:42:41.212" v="8905" actId="14100"/>
          <ac:spMkLst>
            <pc:docMk/>
            <pc:sldMk cId="655263956" sldId="299"/>
            <ac:spMk id="16" creationId="{43EB29CE-1AF3-2893-41B1-37011DBB40BD}"/>
          </ac:spMkLst>
        </pc:spChg>
        <pc:spChg chg="add mod">
          <ac:chgData name="Brandon Williams" userId="1ea0e85e-11c6-4521-893d-8b30778844b1" providerId="ADAL" clId="{9A19B479-1889-4CC8-8EEE-0495F1B88156}" dt="2026-08-18T21:42:56.165" v="8910" actId="14100"/>
          <ac:spMkLst>
            <pc:docMk/>
            <pc:sldMk cId="655263956" sldId="299"/>
            <ac:spMk id="18" creationId="{519D80E7-C1B8-4C04-2F9B-174F161DF438}"/>
          </ac:spMkLst>
        </pc:spChg>
        <pc:picChg chg="add del mod">
          <ac:chgData name="Brandon Williams" userId="1ea0e85e-11c6-4521-893d-8b30778844b1" providerId="ADAL" clId="{9A19B479-1889-4CC8-8EEE-0495F1B88156}" dt="2026-08-18T21:13:21.281" v="8875" actId="478"/>
          <ac:picMkLst>
            <pc:docMk/>
            <pc:sldMk cId="655263956" sldId="299"/>
            <ac:picMk id="5" creationId="{CA8D4B44-5B14-4A10-3BE2-7761ACF6C30E}"/>
          </ac:picMkLst>
        </pc:picChg>
        <pc:picChg chg="add mod">
          <ac:chgData name="Brandon Williams" userId="1ea0e85e-11c6-4521-893d-8b30778844b1" providerId="ADAL" clId="{9A19B479-1889-4CC8-8EEE-0495F1B88156}" dt="2026-08-18T21:02:53.068" v="8734" actId="1035"/>
          <ac:picMkLst>
            <pc:docMk/>
            <pc:sldMk cId="655263956" sldId="299"/>
            <ac:picMk id="7" creationId="{E328FE93-062B-BF86-B92B-0030B27009E9}"/>
          </ac:picMkLst>
        </pc:picChg>
        <pc:picChg chg="del mod">
          <ac:chgData name="Brandon Williams" userId="1ea0e85e-11c6-4521-893d-8b30778844b1" providerId="ADAL" clId="{9A19B479-1889-4CC8-8EEE-0495F1B88156}" dt="2026-08-18T21:02:04.823" v="8709" actId="478"/>
          <ac:picMkLst>
            <pc:docMk/>
            <pc:sldMk cId="655263956" sldId="299"/>
            <ac:picMk id="8" creationId="{BD99BD8E-FF0D-D690-3F42-46ABAC894636}"/>
          </ac:picMkLst>
        </pc:picChg>
        <pc:picChg chg="add mod">
          <ac:chgData name="Brandon Williams" userId="1ea0e85e-11c6-4521-893d-8b30778844b1" providerId="ADAL" clId="{9A19B479-1889-4CC8-8EEE-0495F1B88156}" dt="2026-08-18T21:13:24.968" v="8884" actId="1038"/>
          <ac:picMkLst>
            <pc:docMk/>
            <pc:sldMk cId="655263956" sldId="299"/>
            <ac:picMk id="11" creationId="{5CDE8B76-E153-6E85-6DCD-04C250F12203}"/>
          </ac:picMkLst>
        </pc:picChg>
        <pc:picChg chg="add">
          <ac:chgData name="Brandon Williams" userId="1ea0e85e-11c6-4521-893d-8b30778844b1" providerId="ADAL" clId="{9A19B479-1889-4CC8-8EEE-0495F1B88156}" dt="2026-08-19T15:44:50.035" v="16044" actId="22"/>
          <ac:picMkLst>
            <pc:docMk/>
            <pc:sldMk cId="655263956" sldId="299"/>
            <ac:picMk id="20" creationId="{608782FC-20C2-10AF-5A04-884D5634ACA4}"/>
          </ac:picMkLst>
        </pc:picChg>
        <pc:cxnChg chg="add mod">
          <ac:chgData name="Brandon Williams" userId="1ea0e85e-11c6-4521-893d-8b30778844b1" providerId="ADAL" clId="{9A19B479-1889-4CC8-8EEE-0495F1B88156}" dt="2026-08-18T21:02:49.703" v="8728" actId="1076"/>
          <ac:cxnSpMkLst>
            <pc:docMk/>
            <pc:sldMk cId="655263956" sldId="299"/>
            <ac:cxnSpMk id="9" creationId="{66139EFA-464D-B373-8540-A0ACDB995437}"/>
          </ac:cxnSpMkLst>
        </pc:cxnChg>
      </pc:sldChg>
      <pc:sldChg chg="add del">
        <pc:chgData name="Brandon Williams" userId="1ea0e85e-11c6-4521-893d-8b30778844b1" providerId="ADAL" clId="{9A19B479-1889-4CC8-8EEE-0495F1B88156}" dt="2026-08-18T21:03:14.257" v="8736" actId="47"/>
        <pc:sldMkLst>
          <pc:docMk/>
          <pc:sldMk cId="1301172111" sldId="300"/>
        </pc:sldMkLst>
      </pc:sldChg>
      <pc:sldChg chg="addSp new mod modTransition">
        <pc:chgData name="Brandon Williams" userId="1ea0e85e-11c6-4521-893d-8b30778844b1" providerId="ADAL" clId="{9A19B479-1889-4CC8-8EEE-0495F1B88156}" dt="2026-08-18T21:03:24.671" v="8739"/>
        <pc:sldMkLst>
          <pc:docMk/>
          <pc:sldMk cId="3256012079" sldId="300"/>
        </pc:sldMkLst>
        <pc:picChg chg="add">
          <ac:chgData name="Brandon Williams" userId="1ea0e85e-11c6-4521-893d-8b30778844b1" providerId="ADAL" clId="{9A19B479-1889-4CC8-8EEE-0495F1B88156}" dt="2026-08-18T21:03:21.135" v="8738" actId="22"/>
          <ac:picMkLst>
            <pc:docMk/>
            <pc:sldMk cId="3256012079" sldId="300"/>
            <ac:picMk id="3" creationId="{189BDF71-1624-5413-947F-7D9FF585CD9D}"/>
          </ac:picMkLst>
        </pc:picChg>
      </pc:sldChg>
      <pc:sldChg chg="addSp delSp modSp add mod ord">
        <pc:chgData name="Brandon Williams" userId="1ea0e85e-11c6-4521-893d-8b30778844b1" providerId="ADAL" clId="{9A19B479-1889-4CC8-8EEE-0495F1B88156}" dt="2026-08-19T15:44:51.995" v="16045" actId="22"/>
        <pc:sldMkLst>
          <pc:docMk/>
          <pc:sldMk cId="436420702" sldId="301"/>
        </pc:sldMkLst>
        <pc:spChg chg="mod">
          <ac:chgData name="Brandon Williams" userId="1ea0e85e-11c6-4521-893d-8b30778844b1" providerId="ADAL" clId="{9A19B479-1889-4CC8-8EEE-0495F1B88156}" dt="2026-08-18T21:07:22.448" v="8846" actId="14100"/>
          <ac:spMkLst>
            <pc:docMk/>
            <pc:sldMk cId="436420702" sldId="301"/>
            <ac:spMk id="2" creationId="{FC346A68-950B-5996-CC2D-F4F3E22B2507}"/>
          </ac:spMkLst>
        </pc:spChg>
        <pc:spChg chg="add">
          <ac:chgData name="Brandon Williams" userId="1ea0e85e-11c6-4521-893d-8b30778844b1" providerId="ADAL" clId="{9A19B479-1889-4CC8-8EEE-0495F1B88156}" dt="2026-08-18T21:43:48.441" v="8911" actId="22"/>
          <ac:spMkLst>
            <pc:docMk/>
            <pc:sldMk cId="436420702" sldId="301"/>
            <ac:spMk id="11" creationId="{1407007C-CFFC-8F19-7989-1380584625BD}"/>
          </ac:spMkLst>
        </pc:spChg>
        <pc:spChg chg="add">
          <ac:chgData name="Brandon Williams" userId="1ea0e85e-11c6-4521-893d-8b30778844b1" providerId="ADAL" clId="{9A19B479-1889-4CC8-8EEE-0495F1B88156}" dt="2026-08-18T21:43:48.441" v="8911" actId="22"/>
          <ac:spMkLst>
            <pc:docMk/>
            <pc:sldMk cId="436420702" sldId="301"/>
            <ac:spMk id="13" creationId="{336BAED1-1F7B-7D4F-5934-20F7CF3D311C}"/>
          </ac:spMkLst>
        </pc:spChg>
        <pc:spChg chg="add">
          <ac:chgData name="Brandon Williams" userId="1ea0e85e-11c6-4521-893d-8b30778844b1" providerId="ADAL" clId="{9A19B479-1889-4CC8-8EEE-0495F1B88156}" dt="2026-08-18T21:43:48.441" v="8911" actId="22"/>
          <ac:spMkLst>
            <pc:docMk/>
            <pc:sldMk cId="436420702" sldId="301"/>
            <ac:spMk id="15" creationId="{7B3C0A49-82EC-AEEC-131E-31861A72A854}"/>
          </ac:spMkLst>
        </pc:spChg>
        <pc:spChg chg="add">
          <ac:chgData name="Brandon Williams" userId="1ea0e85e-11c6-4521-893d-8b30778844b1" providerId="ADAL" clId="{9A19B479-1889-4CC8-8EEE-0495F1B88156}" dt="2026-08-18T21:43:48.441" v="8911" actId="22"/>
          <ac:spMkLst>
            <pc:docMk/>
            <pc:sldMk cId="436420702" sldId="301"/>
            <ac:spMk id="17" creationId="{9F7C279C-250B-BFDA-25BB-F3F938009A84}"/>
          </ac:spMkLst>
        </pc:spChg>
        <pc:picChg chg="del">
          <ac:chgData name="Brandon Williams" userId="1ea0e85e-11c6-4521-893d-8b30778844b1" providerId="ADAL" clId="{9A19B479-1889-4CC8-8EEE-0495F1B88156}" dt="2026-08-18T21:40:28.025" v="8887" actId="478"/>
          <ac:picMkLst>
            <pc:docMk/>
            <pc:sldMk cId="436420702" sldId="301"/>
            <ac:picMk id="5" creationId="{A4550BD5-0FD9-49EB-62B7-644022DCDA4E}"/>
          </ac:picMkLst>
        </pc:picChg>
        <pc:picChg chg="add">
          <ac:chgData name="Brandon Williams" userId="1ea0e85e-11c6-4521-893d-8b30778844b1" providerId="ADAL" clId="{9A19B479-1889-4CC8-8EEE-0495F1B88156}" dt="2026-08-18T21:43:48.441" v="8911" actId="22"/>
          <ac:picMkLst>
            <pc:docMk/>
            <pc:sldMk cId="436420702" sldId="301"/>
            <ac:picMk id="8" creationId="{4FFA5E0B-3950-4033-EC12-9ACCF2F5AA8C}"/>
          </ac:picMkLst>
        </pc:picChg>
        <pc:picChg chg="add">
          <ac:chgData name="Brandon Williams" userId="1ea0e85e-11c6-4521-893d-8b30778844b1" providerId="ADAL" clId="{9A19B479-1889-4CC8-8EEE-0495F1B88156}" dt="2026-08-19T15:44:51.995" v="16045" actId="22"/>
          <ac:picMkLst>
            <pc:docMk/>
            <pc:sldMk cId="436420702" sldId="301"/>
            <ac:picMk id="19" creationId="{B033BD5D-F84E-E94E-4AB4-2F14097BC019}"/>
          </ac:picMkLst>
        </pc:picChg>
      </pc:sldChg>
      <pc:sldChg chg="addSp delSp modSp add mod">
        <pc:chgData name="Brandon Williams" userId="1ea0e85e-11c6-4521-893d-8b30778844b1" providerId="ADAL" clId="{9A19B479-1889-4CC8-8EEE-0495F1B88156}" dt="2026-08-19T15:44:53.947" v="16046" actId="22"/>
        <pc:sldMkLst>
          <pc:docMk/>
          <pc:sldMk cId="4096940935" sldId="302"/>
        </pc:sldMkLst>
        <pc:spChg chg="mod">
          <ac:chgData name="Brandon Williams" userId="1ea0e85e-11c6-4521-893d-8b30778844b1" providerId="ADAL" clId="{9A19B479-1889-4CC8-8EEE-0495F1B88156}" dt="2026-08-18T21:07:27.317" v="8848" actId="14100"/>
          <ac:spMkLst>
            <pc:docMk/>
            <pc:sldMk cId="4096940935" sldId="302"/>
            <ac:spMk id="2" creationId="{0BBE4F41-8907-ACE6-F6CD-2B30E365AD75}"/>
          </ac:spMkLst>
        </pc:spChg>
        <pc:spChg chg="add">
          <ac:chgData name="Brandon Williams" userId="1ea0e85e-11c6-4521-893d-8b30778844b1" providerId="ADAL" clId="{9A19B479-1889-4CC8-8EEE-0495F1B88156}" dt="2026-08-18T21:44:26.340" v="8913" actId="22"/>
          <ac:spMkLst>
            <pc:docMk/>
            <pc:sldMk cId="4096940935" sldId="302"/>
            <ac:spMk id="16" creationId="{D475D745-A8BC-98DD-2028-65F77DA51C57}"/>
          </ac:spMkLst>
        </pc:spChg>
        <pc:spChg chg="add">
          <ac:chgData name="Brandon Williams" userId="1ea0e85e-11c6-4521-893d-8b30778844b1" providerId="ADAL" clId="{9A19B479-1889-4CC8-8EEE-0495F1B88156}" dt="2026-08-18T21:44:26.340" v="8913" actId="22"/>
          <ac:spMkLst>
            <pc:docMk/>
            <pc:sldMk cId="4096940935" sldId="302"/>
            <ac:spMk id="18" creationId="{C6981300-77E4-D6B8-4705-EE75B1B47C58}"/>
          </ac:spMkLst>
        </pc:spChg>
        <pc:spChg chg="add mod">
          <ac:chgData name="Brandon Williams" userId="1ea0e85e-11c6-4521-893d-8b30778844b1" providerId="ADAL" clId="{9A19B479-1889-4CC8-8EEE-0495F1B88156}" dt="2026-08-18T21:45:01.402" v="8922" actId="1038"/>
          <ac:spMkLst>
            <pc:docMk/>
            <pc:sldMk cId="4096940935" sldId="302"/>
            <ac:spMk id="20" creationId="{741865D0-704B-049E-2D8E-F82A7C69E010}"/>
          </ac:spMkLst>
        </pc:spChg>
        <pc:picChg chg="del mod">
          <ac:chgData name="Brandon Williams" userId="1ea0e85e-11c6-4521-893d-8b30778844b1" providerId="ADAL" clId="{9A19B479-1889-4CC8-8EEE-0495F1B88156}" dt="2026-08-18T21:04:39.390" v="8761" actId="478"/>
          <ac:picMkLst>
            <pc:docMk/>
            <pc:sldMk cId="4096940935" sldId="302"/>
            <ac:picMk id="5" creationId="{8B3ECE21-7FCF-1FF1-329D-AC6987ACC09B}"/>
          </ac:picMkLst>
        </pc:picChg>
        <pc:picChg chg="del">
          <ac:chgData name="Brandon Williams" userId="1ea0e85e-11c6-4521-893d-8b30778844b1" providerId="ADAL" clId="{9A19B479-1889-4CC8-8EEE-0495F1B88156}" dt="2026-08-18T21:05:00.377" v="8773" actId="478"/>
          <ac:picMkLst>
            <pc:docMk/>
            <pc:sldMk cId="4096940935" sldId="302"/>
            <ac:picMk id="7" creationId="{F740B063-7088-CBCD-E7B4-F8BF8767F12A}"/>
          </ac:picMkLst>
        </pc:picChg>
        <pc:picChg chg="add del mod">
          <ac:chgData name="Brandon Williams" userId="1ea0e85e-11c6-4521-893d-8b30778844b1" providerId="ADAL" clId="{9A19B479-1889-4CC8-8EEE-0495F1B88156}" dt="2026-08-18T21:40:09.436" v="8885" actId="478"/>
          <ac:picMkLst>
            <pc:docMk/>
            <pc:sldMk cId="4096940935" sldId="302"/>
            <ac:picMk id="8" creationId="{6288AA67-AC3B-80FE-E08E-DEC6C6064B8A}"/>
          </ac:picMkLst>
        </pc:picChg>
        <pc:picChg chg="add mod">
          <ac:chgData name="Brandon Williams" userId="1ea0e85e-11c6-4521-893d-8b30778844b1" providerId="ADAL" clId="{9A19B479-1889-4CC8-8EEE-0495F1B88156}" dt="2026-08-18T21:05:13.588" v="8796" actId="1036"/>
          <ac:picMkLst>
            <pc:docMk/>
            <pc:sldMk cId="4096940935" sldId="302"/>
            <ac:picMk id="11" creationId="{3A684666-D4A1-8D21-A0BC-A89A523EF5A0}"/>
          </ac:picMkLst>
        </pc:picChg>
        <pc:picChg chg="add">
          <ac:chgData name="Brandon Williams" userId="1ea0e85e-11c6-4521-893d-8b30778844b1" providerId="ADAL" clId="{9A19B479-1889-4CC8-8EEE-0495F1B88156}" dt="2026-08-18T21:40:13.771" v="8886" actId="22"/>
          <ac:picMkLst>
            <pc:docMk/>
            <pc:sldMk cId="4096940935" sldId="302"/>
            <ac:picMk id="14" creationId="{0E59CF62-6BAB-513D-3D87-457955EA88E5}"/>
          </ac:picMkLst>
        </pc:picChg>
        <pc:picChg chg="add">
          <ac:chgData name="Brandon Williams" userId="1ea0e85e-11c6-4521-893d-8b30778844b1" providerId="ADAL" clId="{9A19B479-1889-4CC8-8EEE-0495F1B88156}" dt="2026-08-19T15:44:53.947" v="16046" actId="22"/>
          <ac:picMkLst>
            <pc:docMk/>
            <pc:sldMk cId="4096940935" sldId="302"/>
            <ac:picMk id="22" creationId="{484CBA79-7392-A34A-2A2F-17AEC3EFC293}"/>
          </ac:picMkLst>
        </pc:picChg>
        <pc:cxnChg chg="mod">
          <ac:chgData name="Brandon Williams" userId="1ea0e85e-11c6-4521-893d-8b30778844b1" providerId="ADAL" clId="{9A19B479-1889-4CC8-8EEE-0495F1B88156}" dt="2026-08-18T21:05:21.521" v="8797" actId="14100"/>
          <ac:cxnSpMkLst>
            <pc:docMk/>
            <pc:sldMk cId="4096940935" sldId="302"/>
            <ac:cxnSpMk id="9" creationId="{BD086F60-0008-77E5-527D-3B13EC88B557}"/>
          </ac:cxnSpMkLst>
        </pc:cxnChg>
      </pc:sldChg>
      <pc:sldChg chg="addSp new mod modTransition">
        <pc:chgData name="Brandon Williams" userId="1ea0e85e-11c6-4521-893d-8b30778844b1" providerId="ADAL" clId="{9A19B479-1889-4CC8-8EEE-0495F1B88156}" dt="2026-08-18T21:05:51.859" v="8800"/>
        <pc:sldMkLst>
          <pc:docMk/>
          <pc:sldMk cId="3853460559" sldId="303"/>
        </pc:sldMkLst>
        <pc:picChg chg="add">
          <ac:chgData name="Brandon Williams" userId="1ea0e85e-11c6-4521-893d-8b30778844b1" providerId="ADAL" clId="{9A19B479-1889-4CC8-8EEE-0495F1B88156}" dt="2026-08-18T21:05:46.967" v="8799" actId="22"/>
          <ac:picMkLst>
            <pc:docMk/>
            <pc:sldMk cId="3853460559" sldId="303"/>
            <ac:picMk id="3" creationId="{73C57685-FF35-13FB-3128-671E8A260505}"/>
          </ac:picMkLst>
        </pc:picChg>
      </pc:sldChg>
      <pc:sldChg chg="addSp delSp modSp add mod ord">
        <pc:chgData name="Brandon Williams" userId="1ea0e85e-11c6-4521-893d-8b30778844b1" providerId="ADAL" clId="{9A19B479-1889-4CC8-8EEE-0495F1B88156}" dt="2026-08-19T15:44:55.571" v="16047" actId="22"/>
        <pc:sldMkLst>
          <pc:docMk/>
          <pc:sldMk cId="3932863291" sldId="304"/>
        </pc:sldMkLst>
        <pc:spChg chg="mod">
          <ac:chgData name="Brandon Williams" userId="1ea0e85e-11c6-4521-893d-8b30778844b1" providerId="ADAL" clId="{9A19B479-1889-4CC8-8EEE-0495F1B88156}" dt="2026-08-18T21:07:33.496" v="8850" actId="14100"/>
          <ac:spMkLst>
            <pc:docMk/>
            <pc:sldMk cId="3932863291" sldId="304"/>
            <ac:spMk id="2" creationId="{D0DF0A4C-BD40-247D-641D-6E91C2A905AA}"/>
          </ac:spMkLst>
        </pc:spChg>
        <pc:spChg chg="add">
          <ac:chgData name="Brandon Williams" userId="1ea0e85e-11c6-4521-893d-8b30778844b1" providerId="ADAL" clId="{9A19B479-1889-4CC8-8EEE-0495F1B88156}" dt="2026-08-18T21:47:27.467" v="8923" actId="22"/>
          <ac:spMkLst>
            <pc:docMk/>
            <pc:sldMk cId="3932863291" sldId="304"/>
            <ac:spMk id="10" creationId="{251EB376-9698-2B04-38BA-C87A4CF3C834}"/>
          </ac:spMkLst>
        </pc:spChg>
        <pc:spChg chg="add">
          <ac:chgData name="Brandon Williams" userId="1ea0e85e-11c6-4521-893d-8b30778844b1" providerId="ADAL" clId="{9A19B479-1889-4CC8-8EEE-0495F1B88156}" dt="2026-08-18T21:47:27.467" v="8923" actId="22"/>
          <ac:spMkLst>
            <pc:docMk/>
            <pc:sldMk cId="3932863291" sldId="304"/>
            <ac:spMk id="13" creationId="{80152199-E1A2-B648-AF41-87FC26D671E8}"/>
          </ac:spMkLst>
        </pc:spChg>
        <pc:spChg chg="add">
          <ac:chgData name="Brandon Williams" userId="1ea0e85e-11c6-4521-893d-8b30778844b1" providerId="ADAL" clId="{9A19B479-1889-4CC8-8EEE-0495F1B88156}" dt="2026-08-18T21:47:27.467" v="8923" actId="22"/>
          <ac:spMkLst>
            <pc:docMk/>
            <pc:sldMk cId="3932863291" sldId="304"/>
            <ac:spMk id="15" creationId="{BE2ABD35-32D8-FCE2-D488-D4C666DA3A27}"/>
          </ac:spMkLst>
        </pc:spChg>
        <pc:picChg chg="add">
          <ac:chgData name="Brandon Williams" userId="1ea0e85e-11c6-4521-893d-8b30778844b1" providerId="ADAL" clId="{9A19B479-1889-4CC8-8EEE-0495F1B88156}" dt="2026-08-18T21:47:27.467" v="8923" actId="22"/>
          <ac:picMkLst>
            <pc:docMk/>
            <pc:sldMk cId="3932863291" sldId="304"/>
            <ac:picMk id="5" creationId="{68EF9FFB-3D5D-64AF-AFF8-821449992383}"/>
          </ac:picMkLst>
        </pc:picChg>
        <pc:picChg chg="del">
          <ac:chgData name="Brandon Williams" userId="1ea0e85e-11c6-4521-893d-8b30778844b1" providerId="ADAL" clId="{9A19B479-1889-4CC8-8EEE-0495F1B88156}" dt="2026-08-18T21:44:03.828" v="8912" actId="478"/>
          <ac:picMkLst>
            <pc:docMk/>
            <pc:sldMk cId="3932863291" sldId="304"/>
            <ac:picMk id="8" creationId="{DC558B07-8E6B-3B1B-F3B8-8D8E5BA0D8FE}"/>
          </ac:picMkLst>
        </pc:picChg>
        <pc:picChg chg="add">
          <ac:chgData name="Brandon Williams" userId="1ea0e85e-11c6-4521-893d-8b30778844b1" providerId="ADAL" clId="{9A19B479-1889-4CC8-8EEE-0495F1B88156}" dt="2026-08-19T15:44:55.571" v="16047" actId="22"/>
          <ac:picMkLst>
            <pc:docMk/>
            <pc:sldMk cId="3932863291" sldId="304"/>
            <ac:picMk id="17" creationId="{A7D6C6E4-2009-0BB1-5117-D4037A73ADF4}"/>
          </ac:picMkLst>
        </pc:picChg>
      </pc:sldChg>
      <pc:sldChg chg="addSp modSp add mod ord">
        <pc:chgData name="Brandon Williams" userId="1ea0e85e-11c6-4521-893d-8b30778844b1" providerId="ADAL" clId="{9A19B479-1889-4CC8-8EEE-0495F1B88156}" dt="2026-08-19T15:44:56.966" v="16048" actId="22"/>
        <pc:sldMkLst>
          <pc:docMk/>
          <pc:sldMk cId="2302579304" sldId="305"/>
        </pc:sldMkLst>
        <pc:spChg chg="mod">
          <ac:chgData name="Brandon Williams" userId="1ea0e85e-11c6-4521-893d-8b30778844b1" providerId="ADAL" clId="{9A19B479-1889-4CC8-8EEE-0495F1B88156}" dt="2026-08-18T21:07:39.555" v="8852" actId="14100"/>
          <ac:spMkLst>
            <pc:docMk/>
            <pc:sldMk cId="2302579304" sldId="305"/>
            <ac:spMk id="2" creationId="{58F8B0E7-3B7C-97DA-F797-D5BEA461DA92}"/>
          </ac:spMkLst>
        </pc:spChg>
        <pc:picChg chg="add">
          <ac:chgData name="Brandon Williams" userId="1ea0e85e-11c6-4521-893d-8b30778844b1" providerId="ADAL" clId="{9A19B479-1889-4CC8-8EEE-0495F1B88156}" dt="2026-08-19T15:44:56.966" v="16048" actId="22"/>
          <ac:picMkLst>
            <pc:docMk/>
            <pc:sldMk cId="2302579304" sldId="305"/>
            <ac:picMk id="5" creationId="{10F54360-B957-A0F1-6FE8-A8D11EE058B4}"/>
          </ac:picMkLst>
        </pc:picChg>
      </pc:sldChg>
      <pc:sldChg chg="addSp modSp new mod modTransition">
        <pc:chgData name="Brandon Williams" userId="1ea0e85e-11c6-4521-893d-8b30778844b1" providerId="ADAL" clId="{9A19B479-1889-4CC8-8EEE-0495F1B88156}" dt="2026-08-18T21:08:52.550" v="8862"/>
        <pc:sldMkLst>
          <pc:docMk/>
          <pc:sldMk cId="1835110991" sldId="306"/>
        </pc:sldMkLst>
        <pc:picChg chg="add">
          <ac:chgData name="Brandon Williams" userId="1ea0e85e-11c6-4521-893d-8b30778844b1" providerId="ADAL" clId="{9A19B479-1889-4CC8-8EEE-0495F1B88156}" dt="2026-08-18T21:07:47.882" v="8854" actId="22"/>
          <ac:picMkLst>
            <pc:docMk/>
            <pc:sldMk cId="1835110991" sldId="306"/>
            <ac:picMk id="3" creationId="{89548231-C782-4155-F364-F2D2C04E9F9A}"/>
          </ac:picMkLst>
        </pc:picChg>
        <pc:picChg chg="add">
          <ac:chgData name="Brandon Williams" userId="1ea0e85e-11c6-4521-893d-8b30778844b1" providerId="ADAL" clId="{9A19B479-1889-4CC8-8EEE-0495F1B88156}" dt="2026-08-18T21:07:47.882" v="8854" actId="22"/>
          <ac:picMkLst>
            <pc:docMk/>
            <pc:sldMk cId="1835110991" sldId="306"/>
            <ac:picMk id="5" creationId="{AF4FDCE9-89B8-7AA8-0CE3-ECF161842843}"/>
          </ac:picMkLst>
        </pc:picChg>
        <pc:picChg chg="add">
          <ac:chgData name="Brandon Williams" userId="1ea0e85e-11c6-4521-893d-8b30778844b1" providerId="ADAL" clId="{9A19B479-1889-4CC8-8EEE-0495F1B88156}" dt="2026-08-18T21:07:47.882" v="8854" actId="22"/>
          <ac:picMkLst>
            <pc:docMk/>
            <pc:sldMk cId="1835110991" sldId="306"/>
            <ac:picMk id="7" creationId="{7515D280-6BFC-BBEC-65F4-C9C8160D5A45}"/>
          </ac:picMkLst>
        </pc:picChg>
        <pc:picChg chg="add">
          <ac:chgData name="Brandon Williams" userId="1ea0e85e-11c6-4521-893d-8b30778844b1" providerId="ADAL" clId="{9A19B479-1889-4CC8-8EEE-0495F1B88156}" dt="2026-08-18T21:07:47.882" v="8854" actId="22"/>
          <ac:picMkLst>
            <pc:docMk/>
            <pc:sldMk cId="1835110991" sldId="306"/>
            <ac:picMk id="9" creationId="{81C33781-D77C-3C71-7834-06BAF6810242}"/>
          </ac:picMkLst>
        </pc:picChg>
        <pc:picChg chg="add">
          <ac:chgData name="Brandon Williams" userId="1ea0e85e-11c6-4521-893d-8b30778844b1" providerId="ADAL" clId="{9A19B479-1889-4CC8-8EEE-0495F1B88156}" dt="2026-08-18T21:07:47.882" v="8854" actId="22"/>
          <ac:picMkLst>
            <pc:docMk/>
            <pc:sldMk cId="1835110991" sldId="306"/>
            <ac:picMk id="11" creationId="{ED713F59-229D-E08A-C9C4-FFF0C7629178}"/>
          </ac:picMkLst>
        </pc:picChg>
        <pc:picChg chg="add mod">
          <ac:chgData name="Brandon Williams" userId="1ea0e85e-11c6-4521-893d-8b30778844b1" providerId="ADAL" clId="{9A19B479-1889-4CC8-8EEE-0495F1B88156}" dt="2026-08-18T21:08:43.913" v="8860" actId="14100"/>
          <ac:picMkLst>
            <pc:docMk/>
            <pc:sldMk cId="1835110991" sldId="306"/>
            <ac:picMk id="13" creationId="{92359FC5-7161-9509-6953-29FF3C768BC1}"/>
          </ac:picMkLst>
        </pc:picChg>
        <pc:picChg chg="add">
          <ac:chgData name="Brandon Williams" userId="1ea0e85e-11c6-4521-893d-8b30778844b1" providerId="ADAL" clId="{9A19B479-1889-4CC8-8EEE-0495F1B88156}" dt="2026-08-18T21:07:47.882" v="8854" actId="22"/>
          <ac:picMkLst>
            <pc:docMk/>
            <pc:sldMk cId="1835110991" sldId="306"/>
            <ac:picMk id="15" creationId="{9FCA9142-4986-F9CB-22F3-AF7A5B27F851}"/>
          </ac:picMkLst>
        </pc:picChg>
        <pc:picChg chg="add mod">
          <ac:chgData name="Brandon Williams" userId="1ea0e85e-11c6-4521-893d-8b30778844b1" providerId="ADAL" clId="{9A19B479-1889-4CC8-8EEE-0495F1B88156}" dt="2026-08-18T21:08:47.357" v="8861" actId="14100"/>
          <ac:picMkLst>
            <pc:docMk/>
            <pc:sldMk cId="1835110991" sldId="306"/>
            <ac:picMk id="17" creationId="{99389937-E231-792F-0B03-22ECA4F0007B}"/>
          </ac:picMkLst>
        </pc:picChg>
      </pc:sldChg>
      <pc:sldChg chg="addSp delSp modSp add mod ord">
        <pc:chgData name="Brandon Williams" userId="1ea0e85e-11c6-4521-893d-8b30778844b1" providerId="ADAL" clId="{9A19B479-1889-4CC8-8EEE-0495F1B88156}" dt="2026-08-19T15:45:00.521" v="16049" actId="22"/>
        <pc:sldMkLst>
          <pc:docMk/>
          <pc:sldMk cId="3352111319" sldId="307"/>
        </pc:sldMkLst>
        <pc:spChg chg="mod">
          <ac:chgData name="Brandon Williams" userId="1ea0e85e-11c6-4521-893d-8b30778844b1" providerId="ADAL" clId="{9A19B479-1889-4CC8-8EEE-0495F1B88156}" dt="2026-08-18T22:29:52.256" v="8943" actId="20577"/>
          <ac:spMkLst>
            <pc:docMk/>
            <pc:sldMk cId="3352111319" sldId="307"/>
            <ac:spMk id="3" creationId="{FC950C47-773F-6399-3024-447D7EEAAA12}"/>
          </ac:spMkLst>
        </pc:spChg>
        <pc:spChg chg="mod">
          <ac:chgData name="Brandon Williams" userId="1ea0e85e-11c6-4521-893d-8b30778844b1" providerId="ADAL" clId="{9A19B479-1889-4CC8-8EEE-0495F1B88156}" dt="2026-08-18T22:55:16.910" v="9298" actId="14100"/>
          <ac:spMkLst>
            <pc:docMk/>
            <pc:sldMk cId="3352111319" sldId="307"/>
            <ac:spMk id="6" creationId="{9D418215-8D61-F1DA-EA68-D4CDF49D70D6}"/>
          </ac:spMkLst>
        </pc:spChg>
        <pc:spChg chg="mod">
          <ac:chgData name="Brandon Williams" userId="1ea0e85e-11c6-4521-893d-8b30778844b1" providerId="ADAL" clId="{9A19B479-1889-4CC8-8EEE-0495F1B88156}" dt="2026-08-18T22:58:22.863" v="9467" actId="20577"/>
          <ac:spMkLst>
            <pc:docMk/>
            <pc:sldMk cId="3352111319" sldId="307"/>
            <ac:spMk id="7" creationId="{04FF9997-0A25-C271-292D-A7C1048857D3}"/>
          </ac:spMkLst>
        </pc:spChg>
        <pc:picChg chg="del">
          <ac:chgData name="Brandon Williams" userId="1ea0e85e-11c6-4521-893d-8b30778844b1" providerId="ADAL" clId="{9A19B479-1889-4CC8-8EEE-0495F1B88156}" dt="2026-08-18T22:29:35.524" v="8927" actId="478"/>
          <ac:picMkLst>
            <pc:docMk/>
            <pc:sldMk cId="3352111319" sldId="307"/>
            <ac:picMk id="8" creationId="{3B4877C2-0B8A-2104-9403-55EE08F482BB}"/>
          </ac:picMkLst>
        </pc:picChg>
        <pc:picChg chg="add">
          <ac:chgData name="Brandon Williams" userId="1ea0e85e-11c6-4521-893d-8b30778844b1" providerId="ADAL" clId="{9A19B479-1889-4CC8-8EEE-0495F1B88156}" dt="2026-08-19T15:45:00.521" v="16049" actId="22"/>
          <ac:picMkLst>
            <pc:docMk/>
            <pc:sldMk cId="3352111319" sldId="307"/>
            <ac:picMk id="9" creationId="{45ED77B2-D236-E9E4-EE5A-B418C017DBC9}"/>
          </ac:picMkLst>
        </pc:picChg>
      </pc:sldChg>
      <pc:sldChg chg="addSp modSp add mod ord">
        <pc:chgData name="Brandon Williams" userId="1ea0e85e-11c6-4521-893d-8b30778844b1" providerId="ADAL" clId="{9A19B479-1889-4CC8-8EEE-0495F1B88156}" dt="2026-08-19T15:45:15.022" v="16050" actId="22"/>
        <pc:sldMkLst>
          <pc:docMk/>
          <pc:sldMk cId="3269164844" sldId="308"/>
        </pc:sldMkLst>
        <pc:spChg chg="mod">
          <ac:chgData name="Brandon Williams" userId="1ea0e85e-11c6-4521-893d-8b30778844b1" providerId="ADAL" clId="{9A19B479-1889-4CC8-8EEE-0495F1B88156}" dt="2026-08-18T23:04:21.547" v="9472" actId="20577"/>
          <ac:spMkLst>
            <pc:docMk/>
            <pc:sldMk cId="3269164844" sldId="308"/>
            <ac:spMk id="2" creationId="{D88D535F-4D4B-3BD1-9CC5-F0B28FCC39BC}"/>
          </ac:spMkLst>
        </pc:spChg>
        <pc:spChg chg="mod">
          <ac:chgData name="Brandon Williams" userId="1ea0e85e-11c6-4521-893d-8b30778844b1" providerId="ADAL" clId="{9A19B479-1889-4CC8-8EEE-0495F1B88156}" dt="2026-08-18T23:04:29.100" v="9506" actId="20577"/>
          <ac:spMkLst>
            <pc:docMk/>
            <pc:sldMk cId="3269164844" sldId="308"/>
            <ac:spMk id="3" creationId="{DD065C00-9862-721D-C0EA-CA5E045A29D2}"/>
          </ac:spMkLst>
        </pc:spChg>
        <pc:spChg chg="mod">
          <ac:chgData name="Brandon Williams" userId="1ea0e85e-11c6-4521-893d-8b30778844b1" providerId="ADAL" clId="{9A19B479-1889-4CC8-8EEE-0495F1B88156}" dt="2026-08-18T23:15:21.547" v="10404" actId="113"/>
          <ac:spMkLst>
            <pc:docMk/>
            <pc:sldMk cId="3269164844" sldId="308"/>
            <ac:spMk id="7" creationId="{7B8EEE7E-9C5B-8E2C-79B8-A312AB69D047}"/>
          </ac:spMkLst>
        </pc:spChg>
        <pc:spChg chg="mod">
          <ac:chgData name="Brandon Williams" userId="1ea0e85e-11c6-4521-893d-8b30778844b1" providerId="ADAL" clId="{9A19B479-1889-4CC8-8EEE-0495F1B88156}" dt="2026-08-18T23:05:00.288" v="9598" actId="20577"/>
          <ac:spMkLst>
            <pc:docMk/>
            <pc:sldMk cId="3269164844" sldId="308"/>
            <ac:spMk id="12" creationId="{24481161-5236-2DAC-616E-E5CD7BF46303}"/>
          </ac:spMkLst>
        </pc:spChg>
        <pc:spChg chg="mod">
          <ac:chgData name="Brandon Williams" userId="1ea0e85e-11c6-4521-893d-8b30778844b1" providerId="ADAL" clId="{9A19B479-1889-4CC8-8EEE-0495F1B88156}" dt="2026-08-18T23:06:19.941" v="9727" actId="27107"/>
          <ac:spMkLst>
            <pc:docMk/>
            <pc:sldMk cId="3269164844" sldId="308"/>
            <ac:spMk id="17" creationId="{CAB954D8-6B0B-4F8D-3B35-146CCE7B8955}"/>
          </ac:spMkLst>
        </pc:spChg>
        <pc:spChg chg="mod">
          <ac:chgData name="Brandon Williams" userId="1ea0e85e-11c6-4521-893d-8b30778844b1" providerId="ADAL" clId="{9A19B479-1889-4CC8-8EEE-0495F1B88156}" dt="2026-08-18T23:06:57.010" v="9879" actId="20577"/>
          <ac:spMkLst>
            <pc:docMk/>
            <pc:sldMk cId="3269164844" sldId="308"/>
            <ac:spMk id="22" creationId="{9FC5B355-E650-D34A-1304-3DD021B13BD5}"/>
          </ac:spMkLst>
        </pc:spChg>
        <pc:picChg chg="add">
          <ac:chgData name="Brandon Williams" userId="1ea0e85e-11c6-4521-893d-8b30778844b1" providerId="ADAL" clId="{9A19B479-1889-4CC8-8EEE-0495F1B88156}" dt="2026-08-19T15:45:15.022" v="16050" actId="22"/>
          <ac:picMkLst>
            <pc:docMk/>
            <pc:sldMk cId="3269164844" sldId="308"/>
            <ac:picMk id="24" creationId="{C7836F0B-9A31-3154-12F9-1CDC60C65BE1}"/>
          </ac:picMkLst>
        </pc:picChg>
      </pc:sldChg>
      <pc:sldChg chg="addSp delSp modSp add mod">
        <pc:chgData name="Brandon Williams" userId="1ea0e85e-11c6-4521-893d-8b30778844b1" providerId="ADAL" clId="{9A19B479-1889-4CC8-8EEE-0495F1B88156}" dt="2026-08-19T15:46:23.665" v="16054" actId="22"/>
        <pc:sldMkLst>
          <pc:docMk/>
          <pc:sldMk cId="2838781524" sldId="309"/>
        </pc:sldMkLst>
        <pc:spChg chg="mod">
          <ac:chgData name="Brandon Williams" userId="1ea0e85e-11c6-4521-893d-8b30778844b1" providerId="ADAL" clId="{9A19B479-1889-4CC8-8EEE-0495F1B88156}" dt="2026-08-18T23:15:44.764" v="10407" actId="20577"/>
          <ac:spMkLst>
            <pc:docMk/>
            <pc:sldMk cId="2838781524" sldId="309"/>
            <ac:spMk id="2" creationId="{B5D94128-8309-4B93-7353-78402EA6FC17}"/>
          </ac:spMkLst>
        </pc:spChg>
        <pc:spChg chg="mod">
          <ac:chgData name="Brandon Williams" userId="1ea0e85e-11c6-4521-893d-8b30778844b1" providerId="ADAL" clId="{9A19B479-1889-4CC8-8EEE-0495F1B88156}" dt="2026-08-18T23:15:59.083" v="10453" actId="20577"/>
          <ac:spMkLst>
            <pc:docMk/>
            <pc:sldMk cId="2838781524" sldId="309"/>
            <ac:spMk id="3" creationId="{1D62F372-F7E9-203F-5383-C3ED99695EB6}"/>
          </ac:spMkLst>
        </pc:spChg>
        <pc:spChg chg="add del mod">
          <ac:chgData name="Brandon Williams" userId="1ea0e85e-11c6-4521-893d-8b30778844b1" providerId="ADAL" clId="{9A19B479-1889-4CC8-8EEE-0495F1B88156}" dt="2026-08-18T23:44:14.182" v="11103" actId="1076"/>
          <ac:spMkLst>
            <pc:docMk/>
            <pc:sldMk cId="2838781524" sldId="309"/>
            <ac:spMk id="6" creationId="{21018787-CC34-E217-0CE8-D97DE64BB31B}"/>
          </ac:spMkLst>
        </pc:spChg>
        <pc:spChg chg="mod">
          <ac:chgData name="Brandon Williams" userId="1ea0e85e-11c6-4521-893d-8b30778844b1" providerId="ADAL" clId="{9A19B479-1889-4CC8-8EEE-0495F1B88156}" dt="2026-08-19T00:03:24.704" v="11550" actId="1035"/>
          <ac:spMkLst>
            <pc:docMk/>
            <pc:sldMk cId="2838781524" sldId="309"/>
            <ac:spMk id="7" creationId="{372A7F2F-9E26-EFD5-5AA9-2CD783E5BE65}"/>
          </ac:spMkLst>
        </pc:spChg>
        <pc:spChg chg="mod">
          <ac:chgData name="Brandon Williams" userId="1ea0e85e-11c6-4521-893d-8b30778844b1" providerId="ADAL" clId="{9A19B479-1889-4CC8-8EEE-0495F1B88156}" dt="2026-08-19T00:08:19.421" v="11937" actId="313"/>
          <ac:spMkLst>
            <pc:docMk/>
            <pc:sldMk cId="2838781524" sldId="309"/>
            <ac:spMk id="12" creationId="{8C41BFF1-F7BE-865C-CEF2-DAA2A9237382}"/>
          </ac:spMkLst>
        </pc:spChg>
        <pc:spChg chg="mod">
          <ac:chgData name="Brandon Williams" userId="1ea0e85e-11c6-4521-893d-8b30778844b1" providerId="ADAL" clId="{9A19B479-1889-4CC8-8EEE-0495F1B88156}" dt="2026-08-19T00:07:16.591" v="11886" actId="20577"/>
          <ac:spMkLst>
            <pc:docMk/>
            <pc:sldMk cId="2838781524" sldId="309"/>
            <ac:spMk id="17" creationId="{867E0854-867B-BF6B-3704-0B468C9FB6D4}"/>
          </ac:spMkLst>
        </pc:spChg>
        <pc:spChg chg="mod">
          <ac:chgData name="Brandon Williams" userId="1ea0e85e-11c6-4521-893d-8b30778844b1" providerId="ADAL" clId="{9A19B479-1889-4CC8-8EEE-0495F1B88156}" dt="2026-08-19T00:10:31.133" v="12116" actId="20577"/>
          <ac:spMkLst>
            <pc:docMk/>
            <pc:sldMk cId="2838781524" sldId="309"/>
            <ac:spMk id="22" creationId="{E26D0D19-B080-F9C9-1E51-3E3A564D619C}"/>
          </ac:spMkLst>
        </pc:spChg>
        <pc:picChg chg="add del">
          <ac:chgData name="Brandon Williams" userId="1ea0e85e-11c6-4521-893d-8b30778844b1" providerId="ADAL" clId="{9A19B479-1889-4CC8-8EEE-0495F1B88156}" dt="2026-08-19T15:45:39.801" v="16052" actId="22"/>
          <ac:picMkLst>
            <pc:docMk/>
            <pc:sldMk cId="2838781524" sldId="309"/>
            <ac:picMk id="24" creationId="{D936841F-C9CF-7051-B3F2-D0016FC1E66F}"/>
          </ac:picMkLst>
        </pc:picChg>
        <pc:picChg chg="add">
          <ac:chgData name="Brandon Williams" userId="1ea0e85e-11c6-4521-893d-8b30778844b1" providerId="ADAL" clId="{9A19B479-1889-4CC8-8EEE-0495F1B88156}" dt="2026-08-19T15:46:23.665" v="16054" actId="22"/>
          <ac:picMkLst>
            <pc:docMk/>
            <pc:sldMk cId="2838781524" sldId="309"/>
            <ac:picMk id="26" creationId="{593EA4C7-6538-5AC3-D771-4490BFA90876}"/>
          </ac:picMkLst>
        </pc:picChg>
      </pc:sldChg>
      <pc:sldChg chg="addSp modSp add mod">
        <pc:chgData name="Brandon Williams" userId="1ea0e85e-11c6-4521-893d-8b30778844b1" providerId="ADAL" clId="{9A19B479-1889-4CC8-8EEE-0495F1B88156}" dt="2026-08-19T15:45:58.603" v="16053" actId="22"/>
        <pc:sldMkLst>
          <pc:docMk/>
          <pc:sldMk cId="4268832806" sldId="310"/>
        </pc:sldMkLst>
        <pc:spChg chg="mod">
          <ac:chgData name="Brandon Williams" userId="1ea0e85e-11c6-4521-893d-8b30778844b1" providerId="ADAL" clId="{9A19B479-1889-4CC8-8EEE-0495F1B88156}" dt="2026-08-19T00:11:41.175" v="12148" actId="20577"/>
          <ac:spMkLst>
            <pc:docMk/>
            <pc:sldMk cId="4268832806" sldId="310"/>
            <ac:spMk id="3" creationId="{A73FB87A-C6D4-EA05-649D-79246499E04C}"/>
          </ac:spMkLst>
        </pc:spChg>
        <pc:spChg chg="mod">
          <ac:chgData name="Brandon Williams" userId="1ea0e85e-11c6-4521-893d-8b30778844b1" providerId="ADAL" clId="{9A19B479-1889-4CC8-8EEE-0495F1B88156}" dt="2026-08-19T00:23:32.513" v="12661" actId="20577"/>
          <ac:spMkLst>
            <pc:docMk/>
            <pc:sldMk cId="4268832806" sldId="310"/>
            <ac:spMk id="7" creationId="{EDA94B3A-1F55-67F3-6A65-AED57FA104BA}"/>
          </ac:spMkLst>
        </pc:spChg>
        <pc:spChg chg="mod">
          <ac:chgData name="Brandon Williams" userId="1ea0e85e-11c6-4521-893d-8b30778844b1" providerId="ADAL" clId="{9A19B479-1889-4CC8-8EEE-0495F1B88156}" dt="2026-08-19T00:24:24.971" v="12801" actId="20577"/>
          <ac:spMkLst>
            <pc:docMk/>
            <pc:sldMk cId="4268832806" sldId="310"/>
            <ac:spMk id="12" creationId="{1E8F1645-1F76-621C-7234-E114CE5C5B1F}"/>
          </ac:spMkLst>
        </pc:spChg>
        <pc:spChg chg="mod">
          <ac:chgData name="Brandon Williams" userId="1ea0e85e-11c6-4521-893d-8b30778844b1" providerId="ADAL" clId="{9A19B479-1889-4CC8-8EEE-0495F1B88156}" dt="2026-08-19T00:25:04.455" v="12942" actId="20577"/>
          <ac:spMkLst>
            <pc:docMk/>
            <pc:sldMk cId="4268832806" sldId="310"/>
            <ac:spMk id="17" creationId="{F8DCB4F2-E175-D584-2F48-922A2B1C7BE1}"/>
          </ac:spMkLst>
        </pc:spChg>
        <pc:spChg chg="mod">
          <ac:chgData name="Brandon Williams" userId="1ea0e85e-11c6-4521-893d-8b30778844b1" providerId="ADAL" clId="{9A19B479-1889-4CC8-8EEE-0495F1B88156}" dt="2026-08-19T00:26:00.652" v="13071" actId="20577"/>
          <ac:spMkLst>
            <pc:docMk/>
            <pc:sldMk cId="4268832806" sldId="310"/>
            <ac:spMk id="22" creationId="{58C0CF62-928A-7982-A3DB-1DF484D1F2E7}"/>
          </ac:spMkLst>
        </pc:spChg>
        <pc:picChg chg="add">
          <ac:chgData name="Brandon Williams" userId="1ea0e85e-11c6-4521-893d-8b30778844b1" providerId="ADAL" clId="{9A19B479-1889-4CC8-8EEE-0495F1B88156}" dt="2026-08-19T15:45:58.603" v="16053" actId="22"/>
          <ac:picMkLst>
            <pc:docMk/>
            <pc:sldMk cId="4268832806" sldId="310"/>
            <ac:picMk id="24" creationId="{34D119D3-DB1F-0B41-2B36-1500D45C8408}"/>
          </ac:picMkLst>
        </pc:picChg>
      </pc:sldChg>
      <pc:sldChg chg="addSp delSp modSp new del mod">
        <pc:chgData name="Brandon Williams" userId="1ea0e85e-11c6-4521-893d-8b30778844b1" providerId="ADAL" clId="{9A19B479-1889-4CC8-8EEE-0495F1B88156}" dt="2026-08-19T00:55:18.220" v="13082" actId="47"/>
        <pc:sldMkLst>
          <pc:docMk/>
          <pc:sldMk cId="850003760" sldId="311"/>
        </pc:sldMkLst>
        <pc:spChg chg="add del mod">
          <ac:chgData name="Brandon Williams" userId="1ea0e85e-11c6-4521-893d-8b30778844b1" providerId="ADAL" clId="{9A19B479-1889-4CC8-8EEE-0495F1B88156}" dt="2026-08-19T00:55:07.213" v="13075"/>
          <ac:spMkLst>
            <pc:docMk/>
            <pc:sldMk cId="850003760" sldId="311"/>
            <ac:spMk id="2" creationId="{89467624-DA3B-2306-D408-A0BB8D0726D5}"/>
          </ac:spMkLst>
        </pc:spChg>
        <pc:spChg chg="add del mod">
          <ac:chgData name="Brandon Williams" userId="1ea0e85e-11c6-4521-893d-8b30778844b1" providerId="ADAL" clId="{9A19B479-1889-4CC8-8EEE-0495F1B88156}" dt="2026-08-19T00:55:09.094" v="13078"/>
          <ac:spMkLst>
            <pc:docMk/>
            <pc:sldMk cId="850003760" sldId="311"/>
            <ac:spMk id="3" creationId="{4B7D0FB7-D4DF-2565-4C94-5ACF466153E7}"/>
          </ac:spMkLst>
        </pc:spChg>
      </pc:sldChg>
      <pc:sldChg chg="modSp add del mod ord">
        <pc:chgData name="Brandon Williams" userId="1ea0e85e-11c6-4521-893d-8b30778844b1" providerId="ADAL" clId="{9A19B479-1889-4CC8-8EEE-0495F1B88156}" dt="2026-08-19T14:40:23.986" v="15546" actId="47"/>
        <pc:sldMkLst>
          <pc:docMk/>
          <pc:sldMk cId="1549401151" sldId="312"/>
        </pc:sldMkLst>
        <pc:spChg chg="mod">
          <ac:chgData name="Brandon Williams" userId="1ea0e85e-11c6-4521-893d-8b30778844b1" providerId="ADAL" clId="{9A19B479-1889-4CC8-8EEE-0495F1B88156}" dt="2026-08-19T02:25:19.813" v="14954" actId="1035"/>
          <ac:spMkLst>
            <pc:docMk/>
            <pc:sldMk cId="1549401151" sldId="312"/>
            <ac:spMk id="2" creationId="{7E4D71ED-6AB2-22A9-0B59-E4806A1DBABB}"/>
          </ac:spMkLst>
        </pc:spChg>
        <pc:spChg chg="mod">
          <ac:chgData name="Brandon Williams" userId="1ea0e85e-11c6-4521-893d-8b30778844b1" providerId="ADAL" clId="{9A19B479-1889-4CC8-8EEE-0495F1B88156}" dt="2026-08-19T02:28:48.580" v="15132" actId="1035"/>
          <ac:spMkLst>
            <pc:docMk/>
            <pc:sldMk cId="1549401151" sldId="312"/>
            <ac:spMk id="3" creationId="{EBE873B1-8FF6-2E58-F4BC-9120C2E7C9AC}"/>
          </ac:spMkLst>
        </pc:spChg>
        <pc:spChg chg="mod">
          <ac:chgData name="Brandon Williams" userId="1ea0e85e-11c6-4521-893d-8b30778844b1" providerId="ADAL" clId="{9A19B479-1889-4CC8-8EEE-0495F1B88156}" dt="2026-08-19T02:25:24.275" v="14955" actId="14100"/>
          <ac:spMkLst>
            <pc:docMk/>
            <pc:sldMk cId="1549401151" sldId="312"/>
            <ac:spMk id="6" creationId="{F8FC76BD-2E51-C1BF-BFE0-13D8982AC156}"/>
          </ac:spMkLst>
        </pc:spChg>
        <pc:spChg chg="mod">
          <ac:chgData name="Brandon Williams" userId="1ea0e85e-11c6-4521-893d-8b30778844b1" providerId="ADAL" clId="{9A19B479-1889-4CC8-8EEE-0495F1B88156}" dt="2026-08-19T02:29:29.373" v="15196" actId="14100"/>
          <ac:spMkLst>
            <pc:docMk/>
            <pc:sldMk cId="1549401151" sldId="312"/>
            <ac:spMk id="7" creationId="{470B70C3-2418-47E6-29BD-E4438CE3FA77}"/>
          </ac:spMkLst>
        </pc:spChg>
      </pc:sldChg>
      <pc:sldChg chg="modTransition">
        <pc:chgData name="Brandon Williams" userId="1ea0e85e-11c6-4521-893d-8b30778844b1" providerId="ADAL" clId="{9A19B479-1889-4CC8-8EEE-0495F1B88156}" dt="2026-08-19T14:30:53.606" v="15536"/>
        <pc:sldMkLst>
          <pc:docMk/>
          <pc:sldMk cId="1645564581" sldId="313"/>
        </pc:sldMkLst>
      </pc:sldChg>
      <pc:sldChg chg="modTransition">
        <pc:chgData name="Brandon Williams" userId="1ea0e85e-11c6-4521-893d-8b30778844b1" providerId="ADAL" clId="{9A19B479-1889-4CC8-8EEE-0495F1B88156}" dt="2026-08-19T14:31:10.843" v="15538"/>
        <pc:sldMkLst>
          <pc:docMk/>
          <pc:sldMk cId="2081536834" sldId="314"/>
        </pc:sldMkLst>
      </pc:sldChg>
      <pc:sldChg chg="addSp delSp modSp add mod">
        <pc:chgData name="Brandon Williams" userId="1ea0e85e-11c6-4521-893d-8b30778844b1" providerId="ADAL" clId="{9A19B479-1889-4CC8-8EEE-0495F1B88156}" dt="2026-08-19T15:47:44.347" v="16065" actId="1035"/>
        <pc:sldMkLst>
          <pc:docMk/>
          <pc:sldMk cId="186949195" sldId="315"/>
        </pc:sldMkLst>
        <pc:spChg chg="del">
          <ac:chgData name="Brandon Williams" userId="1ea0e85e-11c6-4521-893d-8b30778844b1" providerId="ADAL" clId="{9A19B479-1889-4CC8-8EEE-0495F1B88156}" dt="2026-08-19T14:15:17.946" v="15455" actId="478"/>
          <ac:spMkLst>
            <pc:docMk/>
            <pc:sldMk cId="186949195" sldId="315"/>
            <ac:spMk id="2" creationId="{CBB885EB-68B4-F0E2-4F8E-A7B241582BAF}"/>
          </ac:spMkLst>
        </pc:spChg>
        <pc:spChg chg="del">
          <ac:chgData name="Brandon Williams" userId="1ea0e85e-11c6-4521-893d-8b30778844b1" providerId="ADAL" clId="{9A19B479-1889-4CC8-8EEE-0495F1B88156}" dt="2026-08-19T14:15:16.604" v="15454" actId="478"/>
          <ac:spMkLst>
            <pc:docMk/>
            <pc:sldMk cId="186949195" sldId="315"/>
            <ac:spMk id="3" creationId="{EE717FD7-93D9-601F-6A43-41473A06169F}"/>
          </ac:spMkLst>
        </pc:spChg>
        <pc:spChg chg="mod">
          <ac:chgData name="Brandon Williams" userId="1ea0e85e-11c6-4521-893d-8b30778844b1" providerId="ADAL" clId="{9A19B479-1889-4CC8-8EEE-0495F1B88156}" dt="2026-08-19T14:15:53.879" v="15511" actId="1036"/>
          <ac:spMkLst>
            <pc:docMk/>
            <pc:sldMk cId="186949195" sldId="315"/>
            <ac:spMk id="6" creationId="{4B382F41-4843-BA78-4DCF-E719E0C44BDD}"/>
          </ac:spMkLst>
        </pc:spChg>
        <pc:spChg chg="mod">
          <ac:chgData name="Brandon Williams" userId="1ea0e85e-11c6-4521-893d-8b30778844b1" providerId="ADAL" clId="{9A19B479-1889-4CC8-8EEE-0495F1B88156}" dt="2026-08-19T14:13:49.323" v="15439" actId="5793"/>
          <ac:spMkLst>
            <pc:docMk/>
            <pc:sldMk cId="186949195" sldId="315"/>
            <ac:spMk id="7" creationId="{966B9681-FD76-05EF-EF1E-C404F4DFF00F}"/>
          </ac:spMkLst>
        </pc:spChg>
        <pc:spChg chg="add mod">
          <ac:chgData name="Brandon Williams" userId="1ea0e85e-11c6-4521-893d-8b30778844b1" providerId="ADAL" clId="{9A19B479-1889-4CC8-8EEE-0495F1B88156}" dt="2026-08-19T14:15:42.048" v="15499" actId="20577"/>
          <ac:spMkLst>
            <pc:docMk/>
            <pc:sldMk cId="186949195" sldId="315"/>
            <ac:spMk id="9" creationId="{46351899-64C1-E561-0195-5271D8D7520F}"/>
          </ac:spMkLst>
        </pc:spChg>
        <pc:spChg chg="add mod">
          <ac:chgData name="Brandon Williams" userId="1ea0e85e-11c6-4521-893d-8b30778844b1" providerId="ADAL" clId="{9A19B479-1889-4CC8-8EEE-0495F1B88156}" dt="2026-08-19T14:16:03.916" v="15513" actId="1076"/>
          <ac:spMkLst>
            <pc:docMk/>
            <pc:sldMk cId="186949195" sldId="315"/>
            <ac:spMk id="11" creationId="{8E16B4B1-DB07-9B30-443D-0E308A5E96B9}"/>
          </ac:spMkLst>
        </pc:spChg>
        <pc:graphicFrameChg chg="add mod">
          <ac:chgData name="Brandon Williams" userId="1ea0e85e-11c6-4521-893d-8b30778844b1" providerId="ADAL" clId="{9A19B479-1889-4CC8-8EEE-0495F1B88156}" dt="2026-08-19T14:15:53.879" v="15511" actId="1036"/>
          <ac:graphicFrameMkLst>
            <pc:docMk/>
            <pc:sldMk cId="186949195" sldId="315"/>
            <ac:graphicFrameMk id="5" creationId="{45FAA94E-5650-883D-100D-6C557D17966D}"/>
          </ac:graphicFrameMkLst>
        </pc:graphicFrameChg>
        <pc:picChg chg="add del">
          <ac:chgData name="Brandon Williams" userId="1ea0e85e-11c6-4521-893d-8b30778844b1" providerId="ADAL" clId="{9A19B479-1889-4CC8-8EEE-0495F1B88156}" dt="2026-08-19T15:47:39.185" v="16058" actId="22"/>
          <ac:picMkLst>
            <pc:docMk/>
            <pc:sldMk cId="186949195" sldId="315"/>
            <ac:picMk id="13" creationId="{751EB8EA-CDB8-EA31-E13A-94AA0E732BAC}"/>
          </ac:picMkLst>
        </pc:picChg>
        <pc:picChg chg="add mod">
          <ac:chgData name="Brandon Williams" userId="1ea0e85e-11c6-4521-893d-8b30778844b1" providerId="ADAL" clId="{9A19B479-1889-4CC8-8EEE-0495F1B88156}" dt="2026-08-19T15:47:44.347" v="16065" actId="1035"/>
          <ac:picMkLst>
            <pc:docMk/>
            <pc:sldMk cId="186949195" sldId="315"/>
            <ac:picMk id="15" creationId="{6190B0E7-87BF-A8AD-6E5F-D5521858A918}"/>
          </ac:picMkLst>
        </pc:picChg>
      </pc:sldChg>
      <pc:sldChg chg="addSp delSp modSp add mod ord modTransition">
        <pc:chgData name="Brandon Williams" userId="1ea0e85e-11c6-4521-893d-8b30778844b1" providerId="ADAL" clId="{9A19B479-1889-4CC8-8EEE-0495F1B88156}" dt="2026-08-19T14:35:17.767" v="15545"/>
        <pc:sldMkLst>
          <pc:docMk/>
          <pc:sldMk cId="1768022459" sldId="316"/>
        </pc:sldMkLst>
        <pc:spChg chg="add del mod">
          <ac:chgData name="Brandon Williams" userId="1ea0e85e-11c6-4521-893d-8b30778844b1" providerId="ADAL" clId="{9A19B479-1889-4CC8-8EEE-0495F1B88156}" dt="2026-08-19T14:35:17.100" v="15542"/>
          <ac:spMkLst>
            <pc:docMk/>
            <pc:sldMk cId="1768022459" sldId="316"/>
            <ac:spMk id="2" creationId="{69318B32-6060-D6E6-BC6A-42159796B56D}"/>
          </ac:spMkLst>
        </pc:spChg>
        <pc:spChg chg="add del mod">
          <ac:chgData name="Brandon Williams" userId="1ea0e85e-11c6-4521-893d-8b30778844b1" providerId="ADAL" clId="{9A19B479-1889-4CC8-8EEE-0495F1B88156}" dt="2026-08-19T14:35:17.767" v="15545"/>
          <ac:spMkLst>
            <pc:docMk/>
            <pc:sldMk cId="1768022459" sldId="316"/>
            <ac:spMk id="6" creationId="{67C86D33-3B16-413E-B29B-468D8500AAE5}"/>
          </ac:spMkLst>
        </pc:spChg>
        <pc:spChg chg="mod">
          <ac:chgData name="Brandon Williams" userId="1ea0e85e-11c6-4521-893d-8b30778844b1" providerId="ADAL" clId="{9A19B479-1889-4CC8-8EEE-0495F1B88156}" dt="2026-08-19T14:30:18.814" v="15528" actId="207"/>
          <ac:spMkLst>
            <pc:docMk/>
            <pc:sldMk cId="1768022459" sldId="316"/>
            <ac:spMk id="13" creationId="{3840F1D4-1994-A176-9D03-E37F6678FF0D}"/>
          </ac:spMkLst>
        </pc:spChg>
        <pc:spChg chg="mod">
          <ac:chgData name="Brandon Williams" userId="1ea0e85e-11c6-4521-893d-8b30778844b1" providerId="ADAL" clId="{9A19B479-1889-4CC8-8EEE-0495F1B88156}" dt="2026-08-19T14:30:10.965" v="15527" actId="207"/>
          <ac:spMkLst>
            <pc:docMk/>
            <pc:sldMk cId="1768022459" sldId="316"/>
            <ac:spMk id="14" creationId="{7827A3DF-7272-2783-23F4-D0F5914C9055}"/>
          </ac:spMkLst>
        </pc:spChg>
        <pc:spChg chg="mod">
          <ac:chgData name="Brandon Williams" userId="1ea0e85e-11c6-4521-893d-8b30778844b1" providerId="ADAL" clId="{9A19B479-1889-4CC8-8EEE-0495F1B88156}" dt="2026-08-19T14:30:41.406" v="15531" actId="207"/>
          <ac:spMkLst>
            <pc:docMk/>
            <pc:sldMk cId="1768022459" sldId="316"/>
            <ac:spMk id="15" creationId="{736EA7F4-B843-C103-79EE-887050104C1A}"/>
          </ac:spMkLst>
        </pc:spChg>
        <pc:spChg chg="del">
          <ac:chgData name="Brandon Williams" userId="1ea0e85e-11c6-4521-893d-8b30778844b1" providerId="ADAL" clId="{9A19B479-1889-4CC8-8EEE-0495F1B88156}" dt="2026-08-19T14:30:22.863" v="15530" actId="478"/>
          <ac:spMkLst>
            <pc:docMk/>
            <pc:sldMk cId="1768022459" sldId="316"/>
            <ac:spMk id="17" creationId="{36B1F472-1199-F338-8981-EFD0676A6CBB}"/>
          </ac:spMkLst>
        </pc:spChg>
        <pc:picChg chg="del">
          <ac:chgData name="Brandon Williams" userId="1ea0e85e-11c6-4521-893d-8b30778844b1" providerId="ADAL" clId="{9A19B479-1889-4CC8-8EEE-0495F1B88156}" dt="2026-08-19T14:30:22.072" v="15529" actId="478"/>
          <ac:picMkLst>
            <pc:docMk/>
            <pc:sldMk cId="1768022459" sldId="316"/>
            <ac:picMk id="18" creationId="{0C448058-51CA-7607-76F0-ADF43D08646F}"/>
          </ac:picMkLst>
        </pc:picChg>
      </pc:sldChg>
      <pc:sldChg chg="addSp delSp modSp add del mod modTransition">
        <pc:chgData name="Brandon Williams" userId="1ea0e85e-11c6-4521-893d-8b30778844b1" providerId="ADAL" clId="{9A19B479-1889-4CC8-8EEE-0495F1B88156}" dt="2026-08-19T14:46:11.555" v="15610" actId="47"/>
        <pc:sldMkLst>
          <pc:docMk/>
          <pc:sldMk cId="1937200339" sldId="317"/>
        </pc:sldMkLst>
        <pc:spChg chg="add del">
          <ac:chgData name="Brandon Williams" userId="1ea0e85e-11c6-4521-893d-8b30778844b1" providerId="ADAL" clId="{9A19B479-1889-4CC8-8EEE-0495F1B88156}" dt="2026-08-19T14:43:04.408" v="15564" actId="22"/>
          <ac:spMkLst>
            <pc:docMk/>
            <pc:sldMk cId="1937200339" sldId="317"/>
            <ac:spMk id="7" creationId="{CA280475-5B4A-A735-8BCE-5121F23A1CF6}"/>
          </ac:spMkLst>
        </pc:spChg>
        <pc:spChg chg="add mod">
          <ac:chgData name="Brandon Williams" userId="1ea0e85e-11c6-4521-893d-8b30778844b1" providerId="ADAL" clId="{9A19B479-1889-4CC8-8EEE-0495F1B88156}" dt="2026-08-19T14:43:36.507" v="15590" actId="1076"/>
          <ac:spMkLst>
            <pc:docMk/>
            <pc:sldMk cId="1937200339" sldId="317"/>
            <ac:spMk id="9" creationId="{4E9597A8-18CE-8A0F-7FE6-057C33F3284B}"/>
          </ac:spMkLst>
        </pc:spChg>
        <pc:spChg chg="mod">
          <ac:chgData name="Brandon Williams" userId="1ea0e85e-11c6-4521-893d-8b30778844b1" providerId="ADAL" clId="{9A19B479-1889-4CC8-8EEE-0495F1B88156}" dt="2026-08-19T14:42:36.612" v="15562" actId="1076"/>
          <ac:spMkLst>
            <pc:docMk/>
            <pc:sldMk cId="1937200339" sldId="317"/>
            <ac:spMk id="22" creationId="{CB9BC142-35BF-5473-8764-6C41690CF829}"/>
          </ac:spMkLst>
        </pc:spChg>
        <pc:spChg chg="mod">
          <ac:chgData name="Brandon Williams" userId="1ea0e85e-11c6-4521-893d-8b30778844b1" providerId="ADAL" clId="{9A19B479-1889-4CC8-8EEE-0495F1B88156}" dt="2026-08-19T14:41:36.811" v="15554" actId="1036"/>
          <ac:spMkLst>
            <pc:docMk/>
            <pc:sldMk cId="1937200339" sldId="317"/>
            <ac:spMk id="29" creationId="{F09E465C-73CF-3B2B-0E17-13C59E8BAD6C}"/>
          </ac:spMkLst>
        </pc:spChg>
        <pc:spChg chg="mod">
          <ac:chgData name="Brandon Williams" userId="1ea0e85e-11c6-4521-893d-8b30778844b1" providerId="ADAL" clId="{9A19B479-1889-4CC8-8EEE-0495F1B88156}" dt="2026-08-19T14:42:36.612" v="15562" actId="1076"/>
          <ac:spMkLst>
            <pc:docMk/>
            <pc:sldMk cId="1937200339" sldId="317"/>
            <ac:spMk id="40" creationId="{2C14D238-C0E8-F0A3-DEAA-F855F1282C98}"/>
          </ac:spMkLst>
        </pc:spChg>
        <pc:spChg chg="mod">
          <ac:chgData name="Brandon Williams" userId="1ea0e85e-11c6-4521-893d-8b30778844b1" providerId="ADAL" clId="{9A19B479-1889-4CC8-8EEE-0495F1B88156}" dt="2026-08-19T14:42:25.109" v="15561" actId="1076"/>
          <ac:spMkLst>
            <pc:docMk/>
            <pc:sldMk cId="1937200339" sldId="317"/>
            <ac:spMk id="42" creationId="{66610CD2-58D5-1DC0-F8E8-C75CB84613FF}"/>
          </ac:spMkLst>
        </pc:spChg>
        <pc:spChg chg="mod">
          <ac:chgData name="Brandon Williams" userId="1ea0e85e-11c6-4521-893d-8b30778844b1" providerId="ADAL" clId="{9A19B479-1889-4CC8-8EEE-0495F1B88156}" dt="2026-08-19T14:42:25.109" v="15561" actId="1076"/>
          <ac:spMkLst>
            <pc:docMk/>
            <pc:sldMk cId="1937200339" sldId="317"/>
            <ac:spMk id="44" creationId="{A446830F-655F-0496-E88F-F50ABF8F6CD4}"/>
          </ac:spMkLst>
        </pc:spChg>
        <pc:spChg chg="mod">
          <ac:chgData name="Brandon Williams" userId="1ea0e85e-11c6-4521-893d-8b30778844b1" providerId="ADAL" clId="{9A19B479-1889-4CC8-8EEE-0495F1B88156}" dt="2026-08-19T14:42:36.612" v="15562" actId="1076"/>
          <ac:spMkLst>
            <pc:docMk/>
            <pc:sldMk cId="1937200339" sldId="317"/>
            <ac:spMk id="48" creationId="{F3A647AA-E3C4-8339-C070-C8CCFEE134B3}"/>
          </ac:spMkLst>
        </pc:spChg>
        <pc:spChg chg="mod">
          <ac:chgData name="Brandon Williams" userId="1ea0e85e-11c6-4521-893d-8b30778844b1" providerId="ADAL" clId="{9A19B479-1889-4CC8-8EEE-0495F1B88156}" dt="2026-08-19T14:42:25.109" v="15561" actId="1076"/>
          <ac:spMkLst>
            <pc:docMk/>
            <pc:sldMk cId="1937200339" sldId="317"/>
            <ac:spMk id="54" creationId="{E5573FE4-7864-6FF1-4215-283995061AF6}"/>
          </ac:spMkLst>
        </pc:spChg>
        <pc:picChg chg="mod">
          <ac:chgData name="Brandon Williams" userId="1ea0e85e-11c6-4521-893d-8b30778844b1" providerId="ADAL" clId="{9A19B479-1889-4CC8-8EEE-0495F1B88156}" dt="2026-08-19T14:42:36.612" v="15562" actId="1076"/>
          <ac:picMkLst>
            <pc:docMk/>
            <pc:sldMk cId="1937200339" sldId="317"/>
            <ac:picMk id="36" creationId="{A012B925-0F13-ACF1-9FEB-7BE98825BBD7}"/>
          </ac:picMkLst>
        </pc:picChg>
        <pc:picChg chg="mod">
          <ac:chgData name="Brandon Williams" userId="1ea0e85e-11c6-4521-893d-8b30778844b1" providerId="ADAL" clId="{9A19B479-1889-4CC8-8EEE-0495F1B88156}" dt="2026-08-19T14:42:25.109" v="15561" actId="1076"/>
          <ac:picMkLst>
            <pc:docMk/>
            <pc:sldMk cId="1937200339" sldId="317"/>
            <ac:picMk id="46" creationId="{FC5310CE-0EDA-4189-EFCF-4E2AC760C962}"/>
          </ac:picMkLst>
        </pc:picChg>
        <pc:picChg chg="mod">
          <ac:chgData name="Brandon Williams" userId="1ea0e85e-11c6-4521-893d-8b30778844b1" providerId="ADAL" clId="{9A19B479-1889-4CC8-8EEE-0495F1B88156}" dt="2026-08-19T14:42:36.612" v="15562" actId="1076"/>
          <ac:picMkLst>
            <pc:docMk/>
            <pc:sldMk cId="1937200339" sldId="317"/>
            <ac:picMk id="52" creationId="{A5B21A44-57AD-DB12-AE52-CEF242B2A923}"/>
          </ac:picMkLst>
        </pc:picChg>
        <pc:picChg chg="mod">
          <ac:chgData name="Brandon Williams" userId="1ea0e85e-11c6-4521-893d-8b30778844b1" providerId="ADAL" clId="{9A19B479-1889-4CC8-8EEE-0495F1B88156}" dt="2026-08-19T14:42:25.109" v="15561" actId="1076"/>
          <ac:picMkLst>
            <pc:docMk/>
            <pc:sldMk cId="1937200339" sldId="317"/>
            <ac:picMk id="56" creationId="{2DBED85F-6DAF-A381-FFFF-F69F47AD178D}"/>
          </ac:picMkLst>
        </pc:picChg>
      </pc:sldChg>
      <pc:sldChg chg="addSp delSp modSp add mod">
        <pc:chgData name="Brandon Williams" userId="1ea0e85e-11c6-4521-893d-8b30778844b1" providerId="ADAL" clId="{9A19B479-1889-4CC8-8EEE-0495F1B88156}" dt="2026-08-19T15:29:12.498" v="15809" actId="1036"/>
        <pc:sldMkLst>
          <pc:docMk/>
          <pc:sldMk cId="2489840660" sldId="317"/>
        </pc:sldMkLst>
        <pc:spChg chg="add del mod">
          <ac:chgData name="Brandon Williams" userId="1ea0e85e-11c6-4521-893d-8b30778844b1" providerId="ADAL" clId="{9A19B479-1889-4CC8-8EEE-0495F1B88156}" dt="2026-08-19T15:26:38.590" v="15668" actId="22"/>
          <ac:spMkLst>
            <pc:docMk/>
            <pc:sldMk cId="2489840660" sldId="317"/>
            <ac:spMk id="4" creationId="{237EFB08-E2F2-7BA1-0B9C-E7ADA11F397D}"/>
          </ac:spMkLst>
        </pc:spChg>
        <pc:spChg chg="add del">
          <ac:chgData name="Brandon Williams" userId="1ea0e85e-11c6-4521-893d-8b30778844b1" providerId="ADAL" clId="{9A19B479-1889-4CC8-8EEE-0495F1B88156}" dt="2026-08-19T15:26:38.590" v="15668" actId="22"/>
          <ac:spMkLst>
            <pc:docMk/>
            <pc:sldMk cId="2489840660" sldId="317"/>
            <ac:spMk id="8" creationId="{A377F8CB-8BB8-9B4D-B326-82067E6CDA07}"/>
          </ac:spMkLst>
        </pc:spChg>
        <pc:spChg chg="add del mod">
          <ac:chgData name="Brandon Williams" userId="1ea0e85e-11c6-4521-893d-8b30778844b1" providerId="ADAL" clId="{9A19B479-1889-4CC8-8EEE-0495F1B88156}" dt="2026-08-19T15:28:22.708" v="15784" actId="478"/>
          <ac:spMkLst>
            <pc:docMk/>
            <pc:sldMk cId="2489840660" sldId="317"/>
            <ac:spMk id="12" creationId="{2E602CCE-2FEE-B095-A313-5C1CF393D792}"/>
          </ac:spMkLst>
        </pc:spChg>
        <pc:spChg chg="add mod ord">
          <ac:chgData name="Brandon Williams" userId="1ea0e85e-11c6-4521-893d-8b30778844b1" providerId="ADAL" clId="{9A19B479-1889-4CC8-8EEE-0495F1B88156}" dt="2026-08-19T15:29:12.498" v="15809" actId="1036"/>
          <ac:spMkLst>
            <pc:docMk/>
            <pc:sldMk cId="2489840660" sldId="317"/>
            <ac:spMk id="16" creationId="{B8264541-F632-D836-06B7-6B6D4DA77CAD}"/>
          </ac:spMkLst>
        </pc:spChg>
        <pc:spChg chg="add mod">
          <ac:chgData name="Brandon Williams" userId="1ea0e85e-11c6-4521-893d-8b30778844b1" providerId="ADAL" clId="{9A19B479-1889-4CC8-8EEE-0495F1B88156}" dt="2026-08-19T15:28:44.470" v="15788" actId="1076"/>
          <ac:spMkLst>
            <pc:docMk/>
            <pc:sldMk cId="2489840660" sldId="317"/>
            <ac:spMk id="18" creationId="{EB0D54C2-770E-1E77-4747-D591B97DE8D3}"/>
          </ac:spMkLst>
        </pc:spChg>
      </pc:sldChg>
    </pc:docChg>
  </pc:docChgLst>
  <pc:docChgLst>
    <pc:chgData name="Ian Aldrich" userId="S::ian@upliftingit.com::67afa006-0928-4e4a-ba9b-c5dc834a0c6d" providerId="AD" clId="Web-{0141742C-0A52-0D9D-74F7-B41FE7A80ED3}"/>
    <pc:docChg chg="modSld">
      <pc:chgData name="Ian Aldrich" userId="S::ian@upliftingit.com::67afa006-0928-4e4a-ba9b-c5dc834a0c6d" providerId="AD" clId="Web-{0141742C-0A52-0D9D-74F7-B41FE7A80ED3}" dt="2026-08-14T18:25:18.202" v="24"/>
      <pc:docMkLst>
        <pc:docMk/>
      </pc:docMkLst>
      <pc:sldChg chg="modSp">
        <pc:chgData name="Ian Aldrich" userId="S::ian@upliftingit.com::67afa006-0928-4e4a-ba9b-c5dc834a0c6d" providerId="AD" clId="Web-{0141742C-0A52-0D9D-74F7-B41FE7A80ED3}" dt="2026-08-14T18:23:23.245" v="4" actId="20577"/>
        <pc:sldMkLst>
          <pc:docMk/>
          <pc:sldMk cId="0" sldId="259"/>
        </pc:sldMkLst>
        <pc:spChg chg="mod">
          <ac:chgData name="Ian Aldrich" userId="S::ian@upliftingit.com::67afa006-0928-4e4a-ba9b-c5dc834a0c6d" providerId="AD" clId="Web-{0141742C-0A52-0D9D-74F7-B41FE7A80ED3}" dt="2026-08-14T18:23:23.245" v="4" actId="20577"/>
          <ac:spMkLst>
            <pc:docMk/>
            <pc:sldMk cId="0" sldId="259"/>
            <ac:spMk id="17" creationId="{00000000-0000-0000-0000-000000000000}"/>
          </ac:spMkLst>
        </pc:spChg>
      </pc:sldChg>
      <pc:sldChg chg="modSp mod modShow">
        <pc:chgData name="Ian Aldrich" userId="S::ian@upliftingit.com::67afa006-0928-4e4a-ba9b-c5dc834a0c6d" providerId="AD" clId="Web-{0141742C-0A52-0D9D-74F7-B41FE7A80ED3}" dt="2026-08-14T18:25:18.202" v="24"/>
        <pc:sldMkLst>
          <pc:docMk/>
          <pc:sldMk cId="0" sldId="260"/>
        </pc:sldMkLst>
        <pc:spChg chg="mod">
          <ac:chgData name="Ian Aldrich" userId="S::ian@upliftingit.com::67afa006-0928-4e4a-ba9b-c5dc834a0c6d" providerId="AD" clId="Web-{0141742C-0A52-0D9D-74F7-B41FE7A80ED3}" dt="2026-08-14T18:11:23.597" v="3" actId="20577"/>
          <ac:spMkLst>
            <pc:docMk/>
            <pc:sldMk cId="0" sldId="260"/>
            <ac:spMk id="9" creationId="{00000000-0000-0000-0000-000000000000}"/>
          </ac:spMkLst>
        </pc:spChg>
      </pc:sldChg>
      <pc:sldChg chg="modSp">
        <pc:chgData name="Ian Aldrich" userId="S::ian@upliftingit.com::67afa006-0928-4e4a-ba9b-c5dc834a0c6d" providerId="AD" clId="Web-{0141742C-0A52-0D9D-74F7-B41FE7A80ED3}" dt="2026-08-14T18:24:23.888" v="14" actId="20577"/>
        <pc:sldMkLst>
          <pc:docMk/>
          <pc:sldMk cId="0" sldId="267"/>
        </pc:sldMkLst>
        <pc:spChg chg="mod">
          <ac:chgData name="Ian Aldrich" userId="S::ian@upliftingit.com::67afa006-0928-4e4a-ba9b-c5dc834a0c6d" providerId="AD" clId="Web-{0141742C-0A52-0D9D-74F7-B41FE7A80ED3}" dt="2026-08-14T18:24:15.122" v="11" actId="20577"/>
          <ac:spMkLst>
            <pc:docMk/>
            <pc:sldMk cId="0" sldId="267"/>
            <ac:spMk id="24" creationId="{00000000-0000-0000-0000-000000000000}"/>
          </ac:spMkLst>
        </pc:spChg>
        <pc:spChg chg="mod">
          <ac:chgData name="Ian Aldrich" userId="S::ian@upliftingit.com::67afa006-0928-4e4a-ba9b-c5dc834a0c6d" providerId="AD" clId="Web-{0141742C-0A52-0D9D-74F7-B41FE7A80ED3}" dt="2026-08-14T18:24:07.200" v="6" actId="20577"/>
          <ac:spMkLst>
            <pc:docMk/>
            <pc:sldMk cId="0" sldId="267"/>
            <ac:spMk id="25" creationId="{00000000-0000-0000-0000-000000000000}"/>
          </ac:spMkLst>
        </pc:spChg>
        <pc:spChg chg="mod">
          <ac:chgData name="Ian Aldrich" userId="S::ian@upliftingit.com::67afa006-0928-4e4a-ba9b-c5dc834a0c6d" providerId="AD" clId="Web-{0141742C-0A52-0D9D-74F7-B41FE7A80ED3}" dt="2026-08-14T18:24:23.888" v="14" actId="20577"/>
          <ac:spMkLst>
            <pc:docMk/>
            <pc:sldMk cId="0" sldId="267"/>
            <ac:spMk id="26" creationId="{00000000-0000-0000-0000-000000000000}"/>
          </ac:spMkLst>
        </pc:spChg>
      </pc:sldChg>
      <pc:sldChg chg="modSp">
        <pc:chgData name="Ian Aldrich" userId="S::ian@upliftingit.com::67afa006-0928-4e4a-ba9b-c5dc834a0c6d" providerId="AD" clId="Web-{0141742C-0A52-0D9D-74F7-B41FE7A80ED3}" dt="2026-08-14T18:25:01.936" v="23" actId="20577"/>
        <pc:sldMkLst>
          <pc:docMk/>
          <pc:sldMk cId="0" sldId="270"/>
        </pc:sldMkLst>
        <pc:spChg chg="mod">
          <ac:chgData name="Ian Aldrich" userId="S::ian@upliftingit.com::67afa006-0928-4e4a-ba9b-c5dc834a0c6d" providerId="AD" clId="Web-{0141742C-0A52-0D9D-74F7-B41FE7A80ED3}" dt="2026-08-14T18:25:01.936" v="23" actId="20577"/>
          <ac:spMkLst>
            <pc:docMk/>
            <pc:sldMk cId="0" sldId="270"/>
            <ac:spMk id="9"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Losses ($B)</c:v>
                </c:pt>
              </c:strCache>
            </c:strRef>
          </c:tx>
          <c:spPr>
            <a:solidFill>
              <a:srgbClr val="2E6F96"/>
            </a:solidFill>
            <a:effectLst/>
          </c:spPr>
          <c:invertIfNegative val="0"/>
          <c:dLbls>
            <c:numFmt formatCode="&quot;$&quot;0.00&quot;B&quot;" sourceLinked="0"/>
            <c:spPr>
              <a:noFill/>
              <a:ln>
                <a:noFill/>
              </a:ln>
              <a:effectLst/>
            </c:spPr>
            <c:txPr>
              <a:bodyPr/>
              <a:lstStyle/>
              <a:p>
                <a:pPr>
                  <a:defRPr sz="1000" b="0" i="0" u="none" strike="noStrike">
                    <a:solidFill>
                      <a:srgbClr val="152836"/>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Investment Fraud</c:v>
                </c:pt>
                <c:pt idx="1">
                  <c:v>Tech / Customer Support</c:v>
                </c:pt>
                <c:pt idx="2">
                  <c:v>Confidence &amp; Romance</c:v>
                </c:pt>
                <c:pt idx="3">
                  <c:v>Business Email Compromise</c:v>
                </c:pt>
              </c:strCache>
            </c:strRef>
          </c:cat>
          <c:val>
            <c:numRef>
              <c:f>Sheet1!$B$2:$B$5</c:f>
              <c:numCache>
                <c:formatCode>General</c:formatCode>
                <c:ptCount val="4"/>
                <c:pt idx="0">
                  <c:v>3.52</c:v>
                </c:pt>
                <c:pt idx="1">
                  <c:v>1.04</c:v>
                </c:pt>
                <c:pt idx="2">
                  <c:v>0.58399999999999996</c:v>
                </c:pt>
                <c:pt idx="3">
                  <c:v>0.56799999999999995</c:v>
                </c:pt>
              </c:numCache>
            </c:numRef>
          </c:val>
          <c:extLst>
            <c:ext xmlns:c16="http://schemas.microsoft.com/office/drawing/2014/chart" uri="{C3380CC4-5D6E-409C-BE32-E72D297353CC}">
              <c16:uniqueId val="{00000000-694D-469C-B2C9-4E9674C0126A}"/>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152836"/>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b"/>
        <c:numFmt formatCode="General" sourceLinked="0"/>
        <c:majorTickMark val="out"/>
        <c:minorTickMark val="none"/>
        <c:tickLblPos val="low"/>
        <c:crossAx val="2094734554"/>
        <c:crosses val="autoZero"/>
        <c:crossBetween val="between"/>
      </c:valAx>
      <c:spPr>
        <a:solidFill>
          <a:srgbClr val="F4F8F9"/>
        </a:solidFill>
        <a:ln>
          <a:noFill/>
        </a:ln>
        <a:effectLst/>
      </c:spPr>
    </c:plotArea>
    <c:plotVisOnly val="1"/>
    <c:dispBlanksAs val="span"/>
    <c:showDLblsOverMax val="1"/>
  </c:chart>
  <c:spPr>
    <a:solidFill>
      <a:srgbClr val="F4F8F9"/>
    </a:solidFill>
    <a:ln>
      <a:noFill/>
    </a:ln>
    <a:effectLst/>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373039-024E-50A2-305C-77A04B7B0CCC}"/>
              </a:ext>
            </a:extLst>
          </p:cNvPr>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5C8FB09-ED77-6C68-E814-5F7E8FF0B895}"/>
              </a:ext>
            </a:extLst>
          </p:cNvPr>
          <p:cNvSpPr>
            <a:spLocks noGrp="1"/>
          </p:cNvSpPr>
          <p:nvPr>
            <p:ph type="dt" sz="quarter" idx="1"/>
          </p:nvPr>
        </p:nvSpPr>
        <p:spPr>
          <a:xfrm>
            <a:off x="3884613" y="0"/>
            <a:ext cx="2971800" cy="611188"/>
          </a:xfrm>
          <a:prstGeom prst="rect">
            <a:avLst/>
          </a:prstGeom>
        </p:spPr>
        <p:txBody>
          <a:bodyPr vert="horz" lIns="91440" tIns="45720" rIns="91440" bIns="45720" rtlCol="0"/>
          <a:lstStyle>
            <a:lvl1pPr algn="r">
              <a:defRPr sz="1200"/>
            </a:lvl1pPr>
          </a:lstStyle>
          <a:p>
            <a:fld id="{C363CDE0-15B7-4F90-961E-A741D0596137}" type="datetimeFigureOut">
              <a:rPr lang="en-US" smtClean="0"/>
              <a:t>8/19/2026</a:t>
            </a:fld>
            <a:endParaRPr lang="en-US"/>
          </a:p>
        </p:txBody>
      </p:sp>
      <p:sp>
        <p:nvSpPr>
          <p:cNvPr id="4" name="Footer Placeholder 3">
            <a:extLst>
              <a:ext uri="{FF2B5EF4-FFF2-40B4-BE49-F238E27FC236}">
                <a16:creationId xmlns:a16="http://schemas.microsoft.com/office/drawing/2014/main" id="{337B18B4-7D8F-BD5C-4507-125C59D61A01}"/>
              </a:ext>
            </a:extLst>
          </p:cNvPr>
          <p:cNvSpPr>
            <a:spLocks noGrp="1"/>
          </p:cNvSpPr>
          <p:nvPr>
            <p:ph type="ftr" sz="quarter" idx="2"/>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FFA059-41B2-CAB9-B93B-34EE44765A67}"/>
              </a:ext>
            </a:extLst>
          </p:cNvPr>
          <p:cNvSpPr>
            <a:spLocks noGrp="1"/>
          </p:cNvSpPr>
          <p:nvPr>
            <p:ph type="sldNum" sz="quarter" idx="3"/>
          </p:nvPr>
        </p:nvSpPr>
        <p:spPr>
          <a:xfrm>
            <a:off x="3884613" y="11580813"/>
            <a:ext cx="2971800" cy="611187"/>
          </a:xfrm>
          <a:prstGeom prst="rect">
            <a:avLst/>
          </a:prstGeom>
        </p:spPr>
        <p:txBody>
          <a:bodyPr vert="horz" lIns="91440" tIns="45720" rIns="91440" bIns="45720" rtlCol="0" anchor="b"/>
          <a:lstStyle>
            <a:lvl1pPr algn="r">
              <a:defRPr sz="1200"/>
            </a:lvl1pPr>
          </a:lstStyle>
          <a:p>
            <a:fld id="{DBC9F549-D74B-4914-ADED-19CBB240C7D3}" type="slidenum">
              <a:rPr lang="en-US" smtClean="0"/>
              <a:t>‹#›</a:t>
            </a:fld>
            <a:endParaRPr lang="en-US"/>
          </a:p>
        </p:txBody>
      </p:sp>
    </p:spTree>
    <p:extLst>
      <p:ext uri="{BB962C8B-B14F-4D97-AF65-F5344CB8AC3E}">
        <p14:creationId xmlns:p14="http://schemas.microsoft.com/office/powerpoint/2010/main" val="3204961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221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E7B87-F8BE-0328-1F2D-5360B316D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A40E3-AFFE-40C9-9F97-C2D967E455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195558-327A-44DD-D608-FBA197C9BC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299B10-BBC4-B7BC-C9F3-26D8F80B74CD}"/>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051030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C04A6-B69F-968D-8549-E38541F33A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9FE870-B900-5EB0-A01A-BC3F90AB8C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428BEA-2BA1-B050-A570-39F78BB7A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632AA7-5D27-BDC6-F935-AE3D92CEC61D}"/>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28400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D70C8-D640-F5BB-4732-974C825C1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2CAB2F-6C99-2125-06D8-D464314F36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D9945E-F5EE-9272-988E-BDA52A2ED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1CF813-F57A-8303-638A-8DCC8C2673B5}"/>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419492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F22D3-2FD9-ABB9-EFF7-EA67F4C30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5E64F-4075-E379-15C1-46037F1163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D56D42-3207-CBA1-C42E-58C2395E65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87B4CF-49D2-AB45-7903-D611D766640C}"/>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970016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1D235-BA70-24F0-2D62-9895489A0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A6953-1206-2FCA-DFAE-4D590FF427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3CBC47-09AB-E7BD-9F65-604FD4BBE8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D137E3-F1D5-E6AB-2257-A05AE7AA1419}"/>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623395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49A3-CCA7-4432-D76F-0E7EC1EE7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DAC26-DC12-0289-7D15-041CCD6868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7009AE-E926-BFA1-0DB1-D83E037A05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280FF2-EFB3-6ACE-38DD-D3D1043FABFA}"/>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794317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A5B30-F021-100D-E0A8-497629C24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DE0F9-A20B-D915-E8C4-F85FB58680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2CC07F-A243-EE05-4EF3-3ADA4EB1F1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B73C70-6DC7-876F-B49E-B6CCA88FC2A3}"/>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250605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26E4A-D3BE-C9CC-63D3-857914FA4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EA8D3-B02D-9857-78DA-7DF22AA4D5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A194DB-1DC2-4894-E02A-57A85B71E4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94AE7E-75B1-C67C-BC92-38958969611C}"/>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375141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41301-AFF7-3667-AA47-457B01A0C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B4F93-6275-C82D-EE14-F8DCC22E3E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0575E4-6B77-6C84-1ED5-32DE23A9C7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7E6005-BC55-C9C8-9AF8-0A3701A3542A}"/>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887432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1EBB-4843-6187-1673-BC8747B11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1AF98-0070-37EE-EFC4-BD79D9CCBB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8CCAF6-007A-8E36-56EB-D09A347A18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CB07AC-BDC6-E678-E311-9DD9663EAB75}"/>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644337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F9110-634F-F826-3B18-7A79B59F2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289E17-4A5F-4996-C6BD-306FB5C2B0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FB3401-4969-C63B-B675-C89C009ABB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CAC7AA-A694-4EF1-3BB6-BE6FE1498452}"/>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00935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EAFD7-1AC6-F222-8F79-2E60C5745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9457A-9ED0-1176-8B97-19372BD444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F0BA46-74DB-E26F-D00A-6858772800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AA682A-C7DE-8958-E87A-76FA1C049283}"/>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994590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65BC3-26F5-3C1B-29C7-E7F5F1D03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9D950-D64A-653D-D957-91F799D3B0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9D6F6E-07A4-99C3-F328-EC9C4E656B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FFE88A-DC57-FEBD-5ECA-46A9C8697ADF}"/>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8036203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B461E-6423-4B7B-554B-A5A68BA9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32880-972F-DC98-719E-38F517BC0A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0E8A86-4FDA-2726-D3D9-9DCC31F43A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2832A2-3B1A-BAFE-13C5-CDD5CFC16C9E}"/>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266115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CC5F4-087E-E45C-60DC-88F3A8931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0BF6F-8BDB-8916-B572-C75821CBAB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A01FECD-0324-3ABE-902E-8FF34A305C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2B06D6-BEE4-E959-027E-E1BD48698186}"/>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172615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D749F-6127-8C4B-3C15-0C7865FA4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6511A-16C6-91E7-8CB9-668A83B599D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BA2DE14-E580-68DA-82EB-FB0E4E804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2F86D4-0CF0-92B6-1F7F-DB0A0DBC500E}"/>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3473296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A6E3D-F89D-EEE7-4871-990356F54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8C1B0-604E-D981-2E5E-9EC20842D8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91543A-B1EF-118C-24EC-5BCA0709FE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37C2D7-5594-E797-7A5B-5D0546659610}"/>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8750745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3421E-6E24-1606-4353-CB747EDF3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32DBC-17A0-AFB3-2373-EB224951CB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E6AC53-4859-4F50-5BD9-08772B0DF2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948AAF-F3A5-8226-5FF3-F6FA7177BFE2}"/>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42208114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A96A0-9763-3D68-A9AD-AB24215EE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906B0-8F4C-7924-DF4A-4E20083B0B0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4ED953-C636-B34E-34D0-9F967DA438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2CBA27-940C-F313-6955-B1667E9CA42A}"/>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9473432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2E17E-1533-88D7-A83B-F989ECCA9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7978D-020B-94BE-6491-4A1DA4ABE3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90CE7C-9506-8BC1-36AB-40A43BA60C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AE6095-02F7-456B-471C-E14A124786C0}"/>
              </a:ext>
            </a:extLst>
          </p:cNvPr>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2581171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0481-A899-F322-FD47-2F68B561D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2F7EA-2579-9F43-B4F0-A673C9BF30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151E99E-A1CA-F4CC-36B8-6275323CB7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5074FD-34AC-D6BF-1C3F-3E52D68B8941}"/>
              </a:ext>
            </a:extLst>
          </p:cNvPr>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377324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044B1-3A48-2D75-6994-75DDEC844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F35D1C-4EB9-9C9F-FFCC-0E6E535DA5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36BF2A-EE7A-BE4B-2EB5-DE59A3BB71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9E0731-A4B0-24C9-2198-6A362A6C91B2}"/>
              </a:ext>
            </a:extLst>
          </p:cNvPr>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3837449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68F5C-8843-DA9C-454D-DC68FC406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6D585-C744-DD73-9F1C-9E3788348A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9633C0-1D14-9CAC-38D7-AA021B8FAD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A84E5C-E4D8-946E-24D0-DE0E38B4154F}"/>
              </a:ext>
            </a:extLst>
          </p:cNvPr>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25773256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0C2F3-EFD3-2838-C0E0-68802CEA5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08122-C964-4086-3C07-EBCBB3D126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0D8395-D927-CBAA-2006-FAF523552F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8B1A5A-79F2-05DE-8177-3E19421AD301}"/>
              </a:ext>
            </a:extLst>
          </p:cNvPr>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36072637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EDC9B-9975-26D3-354F-D392EA14F2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B69C3-74F8-B557-A338-CA13CB2BB8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C3ECD4-A546-EF4F-0F6E-721F9C425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92B3ED-B164-E1D4-1930-7EA37B9667BE}"/>
              </a:ext>
            </a:extLst>
          </p:cNvPr>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2445846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7A6E-1B4F-6B6D-609F-16A90CF9F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A113B-FDFB-AC0A-1C03-7A2910CE7F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8DEB5A-2E79-D67F-536E-8F493269F2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F181F7-F3CE-AC68-46EB-D493FCD0E982}"/>
              </a:ext>
            </a:extLst>
          </p:cNvPr>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33590974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A26DB-CB44-2AB3-5CCA-C2F663C4A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5C45F-F5F9-5234-127B-556F2BAC280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E846250-EF8C-40C3-89E1-678857D37D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A0F4C3-FA56-A744-ABB4-3DE97C426481}"/>
              </a:ext>
            </a:extLst>
          </p:cNvPr>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651104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9CA74-3FE5-C75E-2118-5DD2A33A7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96C1A-D8D5-5660-D010-6E8B88E141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555678-FC0F-36DF-D083-C463A71D5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843A97-E4CA-D020-371A-A019DB936A9C}"/>
              </a:ext>
            </a:extLst>
          </p:cNvPr>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35382344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A77DD-A339-9890-0C1B-BD8BF2CBB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EAC47-7D83-1765-3D52-A1C8F634D4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B417DD-CE9E-24FA-1E69-55AB6D389B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017554-94C6-D365-9473-224564E85741}"/>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8893157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69879-6EB2-9D7C-134B-D8380F40B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3E948-0CF1-F29C-DBE5-6442315DC9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D4899A-4EE6-DD1A-250D-5166AEC8F0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C0EC3C-76F1-6163-D076-06E78ED62C3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59120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7792A-D3E8-A727-1B3B-2A216F32D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51D0A-BB47-FD28-C1DE-C84344D28F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7CB2A3-E1F6-0AB7-1FFE-CA947C4BD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B5C8D0-4FCF-FCAB-0A7B-FAC017771C26}"/>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589388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660F3-F83A-E646-F5DB-1C1B61827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5720CF-6957-DE17-9B47-86C6EDF0C9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13D12E9-9D9E-470D-5FED-5E58A21FF3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8D05DC-6B23-7A9B-E12E-A0FC41A28A7F}"/>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79136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AEA3E-C5B5-7AE7-7B6D-A6FC55D78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740AB-D960-7FD8-6168-6CD6CCBBBB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8ABFD2-40C9-8DFD-13BA-54CC655DEE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3E55B1-30AE-D18E-D419-68FC7594E78B}"/>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793135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99E2A-3431-C119-F324-769331E5F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AB822-0784-FDE0-BA2F-73B34D12E4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B80D56-CCD9-016B-1085-3C5AE12DF5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5A469B-677A-0D61-80D6-24FA70A0249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89814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chart" Target="../charts/char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s/_rels/slide4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4.emf"/></Relationships>
</file>

<file path=ppt/slides/_rels/slide5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2.jpeg"/><Relationship Id="rId4" Type="http://schemas.openxmlformats.org/officeDocument/2006/relationships/image" Target="../media/image35.pn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unch &amp; Learn: Cybersecurity in Senior Living">
            <a:extLst>
              <a:ext uri="{FF2B5EF4-FFF2-40B4-BE49-F238E27FC236}">
                <a16:creationId xmlns:a16="http://schemas.microsoft.com/office/drawing/2014/main" id="{9B8023D6-D16C-BDCC-AF8C-C5FD82F8AE00}"/>
              </a:ext>
            </a:extLst>
          </p:cNvPr>
          <p:cNvPicPr>
            <a:picLocks noChangeAspect="1"/>
          </p:cNvPicPr>
          <p:nvPr/>
        </p:nvPicPr>
        <p:blipFill>
          <a:blip r:embed="rId2"/>
          <a:stretch>
            <a:fillRect/>
          </a:stretch>
        </p:blipFill>
        <p:spPr>
          <a:xfrm>
            <a:off x="-1" y="0"/>
            <a:ext cx="12185085" cy="6858000"/>
          </a:xfrm>
          <a:prstGeom prst="rect">
            <a:avLst/>
          </a:prstGeom>
        </p:spPr>
      </p:pic>
    </p:spTree>
    <p:extLst>
      <p:ext uri="{BB962C8B-B14F-4D97-AF65-F5344CB8AC3E}">
        <p14:creationId xmlns:p14="http://schemas.microsoft.com/office/powerpoint/2010/main" val="1218414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E385020-3EDB-4DF3-633D-A416B19C596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007B597-AD52-1FF5-65E6-0EBCE03DAA70}"/>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 – Case Studies &amp; Incidents</a:t>
            </a:r>
            <a:endParaRPr lang="en-US" sz="1200" dirty="0"/>
          </a:p>
        </p:txBody>
      </p:sp>
      <p:sp>
        <p:nvSpPr>
          <p:cNvPr id="3" name="Text 1">
            <a:extLst>
              <a:ext uri="{FF2B5EF4-FFF2-40B4-BE49-F238E27FC236}">
                <a16:creationId xmlns:a16="http://schemas.microsoft.com/office/drawing/2014/main" id="{038440CC-B7F6-74E3-C4B5-C7B9EF7FFA2A}"/>
              </a:ext>
            </a:extLst>
          </p:cNvPr>
          <p:cNvSpPr/>
          <p:nvPr/>
        </p:nvSpPr>
        <p:spPr>
          <a:xfrm>
            <a:off x="502920" y="621792"/>
            <a:ext cx="9601200" cy="713232"/>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Case Study #4: Local Senior Care Provider</a:t>
            </a:r>
          </a:p>
          <a:p>
            <a:pPr marL="0" indent="0" algn="l">
              <a:buNone/>
            </a:pPr>
            <a:r>
              <a:rPr lang="en-US" sz="1600" b="1" dirty="0">
                <a:solidFill>
                  <a:srgbClr val="17395F"/>
                </a:solidFill>
                <a:latin typeface="Cambria" pitchFamily="34" charset="0"/>
                <a:ea typeface="Cambria" pitchFamily="34" charset="-122"/>
                <a:cs typeface="Cambria" pitchFamily="34" charset="-120"/>
              </a:rPr>
              <a:t>			 (Locally owned &amp; operated in San Diego, CA)</a:t>
            </a:r>
            <a:endParaRPr lang="en-US" sz="2400" b="1" dirty="0">
              <a:solidFill>
                <a:srgbClr val="17395F"/>
              </a:solidFill>
              <a:latin typeface="Cambria" pitchFamily="34" charset="0"/>
              <a:ea typeface="Cambria" pitchFamily="34" charset="-122"/>
              <a:cs typeface="Cambria" pitchFamily="34" charset="-120"/>
            </a:endParaRPr>
          </a:p>
        </p:txBody>
      </p:sp>
      <p:sp>
        <p:nvSpPr>
          <p:cNvPr id="4" name="Shape 2">
            <a:extLst>
              <a:ext uri="{FF2B5EF4-FFF2-40B4-BE49-F238E27FC236}">
                <a16:creationId xmlns:a16="http://schemas.microsoft.com/office/drawing/2014/main" id="{85E794FA-74EC-B28C-A8A2-99E486800670}"/>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001C45C7-78CA-51A2-C061-EB6B7EDB1706}"/>
              </a:ext>
            </a:extLst>
          </p:cNvPr>
          <p:cNvSpPr/>
          <p:nvPr/>
        </p:nvSpPr>
        <p:spPr>
          <a:xfrm>
            <a:off x="502920" y="1417319"/>
            <a:ext cx="8336280" cy="4974516"/>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6A5AD07C-B81F-3123-BF9D-26D27F93D12B}"/>
              </a:ext>
            </a:extLst>
          </p:cNvPr>
          <p:cNvSpPr/>
          <p:nvPr/>
        </p:nvSpPr>
        <p:spPr>
          <a:xfrm>
            <a:off x="822959" y="1691638"/>
            <a:ext cx="7854875" cy="454457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Why is it important and what was it?</a:t>
            </a:r>
            <a:endParaRPr lang="en-US" sz="2400" dirty="0"/>
          </a:p>
          <a:p>
            <a:pPr marL="342900" indent="-342900">
              <a:buFont typeface="Arial" panose="020B0604020202020204" pitchFamily="34" charset="0"/>
              <a:buChar char="•"/>
            </a:pPr>
            <a:r>
              <a:rPr lang="en-US" sz="2000" dirty="0"/>
              <a:t>The target was a locally owned Home Care &amp; Home Health service provider</a:t>
            </a:r>
          </a:p>
          <a:p>
            <a:pPr marL="800100" lvl="1" indent="-342900">
              <a:buFont typeface="Arial" panose="020B0604020202020204" pitchFamily="34" charset="0"/>
              <a:buChar char="•"/>
            </a:pPr>
            <a:r>
              <a:rPr lang="en-US" dirty="0"/>
              <a:t>Cyberattacks aren’t only for the big players</a:t>
            </a:r>
          </a:p>
          <a:p>
            <a:pPr marL="342900" indent="-342900">
              <a:buFont typeface="Arial" panose="020B0604020202020204" pitchFamily="34" charset="0"/>
              <a:buChar char="•"/>
            </a:pPr>
            <a:r>
              <a:rPr lang="en-US" sz="2000" dirty="0"/>
              <a:t>Attackers were a cybercriminal group specialized in small-medium businesses: Sinobi</a:t>
            </a:r>
          </a:p>
          <a:p>
            <a:pPr marL="800100" lvl="1" indent="-342900">
              <a:buFont typeface="Arial" panose="020B0604020202020204" pitchFamily="34" charset="0"/>
              <a:buChar char="•"/>
            </a:pPr>
            <a:r>
              <a:rPr lang="en-US" dirty="0"/>
              <a:t>They primarily perform “data exfiltration” tactics</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What happened?</a:t>
            </a:r>
            <a:endParaRPr lang="en-US" sz="2400" dirty="0"/>
          </a:p>
          <a:p>
            <a:pPr marL="342900" indent="-342900">
              <a:buFont typeface="Arial" panose="020B0604020202020204" pitchFamily="34" charset="0"/>
              <a:buChar char="•"/>
            </a:pPr>
            <a:r>
              <a:rPr lang="en-US" sz="2000" dirty="0"/>
              <a:t>Suspicious activity was noticed in their networks on December 8th, 2025 – the same day of entry</a:t>
            </a:r>
          </a:p>
          <a:p>
            <a:pPr marL="342900" indent="-342900">
              <a:buFont typeface="Arial" panose="020B0604020202020204" pitchFamily="34" charset="0"/>
              <a:buChar char="•"/>
            </a:pPr>
            <a:r>
              <a:rPr lang="en-US" sz="2000" dirty="0"/>
              <a:t>Sinobi stated that the ransom had not been paid, and released the data on January 5th, 2026</a:t>
            </a:r>
          </a:p>
        </p:txBody>
      </p:sp>
      <p:pic>
        <p:nvPicPr>
          <p:cNvPr id="8" name="Image 0" descr="/home/claude/fsla_deck/icons/book-white.png">
            <a:extLst>
              <a:ext uri="{FF2B5EF4-FFF2-40B4-BE49-F238E27FC236}">
                <a16:creationId xmlns:a16="http://schemas.microsoft.com/office/drawing/2014/main" id="{06F7F425-5BC7-18F6-B4DE-B03E47CC214C}"/>
              </a:ext>
            </a:extLst>
          </p:cNvPr>
          <p:cNvPicPr>
            <a:picLocks noChangeAspect="1"/>
          </p:cNvPicPr>
          <p:nvPr/>
        </p:nvPicPr>
        <p:blipFill>
          <a:blip r:embed="rId3"/>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396626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E38F85E-42CC-22D9-2B89-4BE8705B100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4C28D59-DEF7-EF19-AEE7-0B93BC609620}"/>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 – Case Studies &amp; Incidents</a:t>
            </a:r>
            <a:endParaRPr lang="en-US" sz="1200" dirty="0"/>
          </a:p>
        </p:txBody>
      </p:sp>
      <p:sp>
        <p:nvSpPr>
          <p:cNvPr id="3" name="Text 1">
            <a:extLst>
              <a:ext uri="{FF2B5EF4-FFF2-40B4-BE49-F238E27FC236}">
                <a16:creationId xmlns:a16="http://schemas.microsoft.com/office/drawing/2014/main" id="{22536A97-DE6B-4464-7A21-49CE8C446425}"/>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Incidents</a:t>
            </a:r>
            <a:endParaRPr lang="en-US" sz="3200" dirty="0"/>
          </a:p>
        </p:txBody>
      </p:sp>
      <p:sp>
        <p:nvSpPr>
          <p:cNvPr id="4" name="Shape 2">
            <a:extLst>
              <a:ext uri="{FF2B5EF4-FFF2-40B4-BE49-F238E27FC236}">
                <a16:creationId xmlns:a16="http://schemas.microsoft.com/office/drawing/2014/main" id="{B9E5A320-B979-D4CA-52E8-89CAF22118E9}"/>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2E1195F1-807E-9C18-E465-A65F9F7BEAD0}"/>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18F3D922-BB1C-4B30-36C5-9D83C8A1363F}"/>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What is a “cyber incident”?</a:t>
            </a:r>
          </a:p>
          <a:p>
            <a:pPr marL="285750" indent="-285750">
              <a:spcAft>
                <a:spcPts val="400"/>
              </a:spcAft>
              <a:buFont typeface="Arial" panose="020B0604020202020204" pitchFamily="34" charset="0"/>
              <a:buChar char="•"/>
            </a:pPr>
            <a:r>
              <a:rPr lang="en-US" sz="2000" dirty="0"/>
              <a:t>Any event that threatens confidentiality, integrity, availability, or current security measures of operational technology</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Digital Cyber Incidents</a:t>
            </a:r>
          </a:p>
          <a:p>
            <a:pPr marL="285750" indent="-285750">
              <a:spcAft>
                <a:spcPts val="400"/>
              </a:spcAft>
              <a:buFont typeface="Arial" panose="020B0604020202020204" pitchFamily="34" charset="0"/>
              <a:buChar char="•"/>
            </a:pPr>
            <a:r>
              <a:rPr lang="en-US" sz="2000" dirty="0"/>
              <a:t>Example: Employee email gets compromised</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Physical Cyber Incidents</a:t>
            </a:r>
          </a:p>
          <a:p>
            <a:pPr marL="285750" indent="-285750">
              <a:spcAft>
                <a:spcPts val="400"/>
              </a:spcAft>
              <a:buFont typeface="Arial" panose="020B0604020202020204" pitchFamily="34" charset="0"/>
              <a:buChar char="•"/>
            </a:pPr>
            <a:r>
              <a:rPr lang="en-US" sz="2000" dirty="0"/>
              <a:t>Example: Resident accessing a network room</a:t>
            </a:r>
          </a:p>
        </p:txBody>
      </p:sp>
      <p:sp>
        <p:nvSpPr>
          <p:cNvPr id="8" name="Shape 5">
            <a:extLst>
              <a:ext uri="{FF2B5EF4-FFF2-40B4-BE49-F238E27FC236}">
                <a16:creationId xmlns:a16="http://schemas.microsoft.com/office/drawing/2014/main" id="{7C616BC9-84A2-F11D-28A7-2BE90B53B3E9}"/>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6C2EED1A-D4DF-EFE3-A38B-F9FEE94CD71B}"/>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1A4BAD2E-A250-CDE2-9AD5-207E31602F0E}"/>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78041069-361B-6F34-C784-3BCF47CF3E58}"/>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343D555A-C337-3AD8-1928-401E024769F9}"/>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The incident itself – this is the threat, and it is crucial to identify them quickly.</a:t>
            </a:r>
            <a:endParaRPr lang="en-US" sz="1400" dirty="0"/>
          </a:p>
        </p:txBody>
      </p:sp>
      <p:sp>
        <p:nvSpPr>
          <p:cNvPr id="13" name="Shape 9">
            <a:extLst>
              <a:ext uri="{FF2B5EF4-FFF2-40B4-BE49-F238E27FC236}">
                <a16:creationId xmlns:a16="http://schemas.microsoft.com/office/drawing/2014/main" id="{1D6B301C-D34C-FBE8-4FE1-78DE6CC8B0FC}"/>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3E2935E0-3A8F-24CD-F0C4-880718CF439E}"/>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6FB07628-25BD-1E0B-DF0E-953939E5A5C2}"/>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58A39FF2-B1FC-C138-32E3-6B46ECD04651}"/>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EF012291-2C68-52BE-3AC4-71130E259731}"/>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latin typeface="Calibri"/>
                <a:ea typeface="Calibri"/>
                <a:cs typeface="Calibri"/>
              </a:rPr>
              <a:t>An incident is the root of any cyberattack – once an incident occurs, the potential for what follows can grow rapidly.</a:t>
            </a:r>
          </a:p>
        </p:txBody>
      </p:sp>
      <p:sp>
        <p:nvSpPr>
          <p:cNvPr id="18" name="Shape 13">
            <a:extLst>
              <a:ext uri="{FF2B5EF4-FFF2-40B4-BE49-F238E27FC236}">
                <a16:creationId xmlns:a16="http://schemas.microsoft.com/office/drawing/2014/main" id="{043719F7-6D5F-907C-100A-9DCEE128031C}"/>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754ACAE8-C0E4-2322-6B8F-43B1ED14A0A3}"/>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88CEF363-4A03-19EF-D8EE-CCA1D8A9FCEF}"/>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EAF6305E-D8B7-AB6C-8F3C-2BD246D3038B}"/>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5A2D4F81-5B38-77B5-CE04-E9D5C9C70F8E}"/>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t>Be well-versed in what an incident is. This way, you can recognize and respond that much quicker.</a:t>
            </a:r>
          </a:p>
        </p:txBody>
      </p:sp>
      <p:pic>
        <p:nvPicPr>
          <p:cNvPr id="24" name="Image 0" descr="/home/claude/fsla_deck/icons/book-white.png">
            <a:extLst>
              <a:ext uri="{FF2B5EF4-FFF2-40B4-BE49-F238E27FC236}">
                <a16:creationId xmlns:a16="http://schemas.microsoft.com/office/drawing/2014/main" id="{BE8A9546-909C-0C9D-8694-B7340E8F009E}"/>
              </a:ext>
            </a:extLst>
          </p:cNvPr>
          <p:cNvPicPr>
            <a:picLocks noChangeAspect="1"/>
          </p:cNvPicPr>
          <p:nvPr/>
        </p:nvPicPr>
        <p:blipFill>
          <a:blip r:embed="rId6"/>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884582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F48233B-6BE9-6BA9-6EBC-C0750B809FD8}"/>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B28DE0CC-4E3D-E40D-0C16-5E3ADA8AF39A}"/>
              </a:ext>
            </a:extLst>
          </p:cNvPr>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a:extLst>
              <a:ext uri="{FF2B5EF4-FFF2-40B4-BE49-F238E27FC236}">
                <a16:creationId xmlns:a16="http://schemas.microsoft.com/office/drawing/2014/main" id="{1C056C46-CB56-EA3B-6AF6-7C5ABCD8AB60}"/>
              </a:ext>
            </a:extLst>
          </p:cNvPr>
          <p:cNvPicPr>
            <a:picLocks noChangeAspect="1"/>
          </p:cNvPicPr>
          <p:nvPr/>
        </p:nvPicPr>
        <p:blipFill>
          <a:blip r:embed="rId3"/>
          <a:stretch>
            <a:fillRect/>
          </a:stretch>
        </p:blipFill>
        <p:spPr>
          <a:xfrm>
            <a:off x="640080" y="704088"/>
            <a:ext cx="548640" cy="548640"/>
          </a:xfrm>
          <a:prstGeom prst="rect">
            <a:avLst/>
          </a:prstGeom>
        </p:spPr>
      </p:pic>
      <p:sp>
        <p:nvSpPr>
          <p:cNvPr id="5" name="Text 2">
            <a:extLst>
              <a:ext uri="{FF2B5EF4-FFF2-40B4-BE49-F238E27FC236}">
                <a16:creationId xmlns:a16="http://schemas.microsoft.com/office/drawing/2014/main" id="{5DA70323-47E4-7C6B-8C3D-402BF86E19ED}"/>
              </a:ext>
            </a:extLst>
          </p:cNvPr>
          <p:cNvSpPr/>
          <p:nvPr/>
        </p:nvSpPr>
        <p:spPr>
          <a:xfrm>
            <a:off x="1508760" y="703446"/>
            <a:ext cx="8229600" cy="548640"/>
          </a:xfrm>
          <a:prstGeom prst="rect">
            <a:avLst/>
          </a:prstGeom>
          <a:noFill/>
          <a:ln/>
        </p:spPr>
        <p:txBody>
          <a:bodyPr wrap="square" rtlCol="0" anchor="ctr"/>
          <a:lstStyle/>
          <a:p>
            <a:pPr marL="0" indent="0">
              <a:buNone/>
            </a:pPr>
            <a:r>
              <a:rPr lang="en-US" sz="3000" b="1" dirty="0">
                <a:solidFill>
                  <a:srgbClr val="17395F"/>
                </a:solidFill>
                <a:latin typeface="Cambria" pitchFamily="34" charset="0"/>
                <a:ea typeface="Cambria" pitchFamily="34" charset="-122"/>
                <a:cs typeface="Cambria" pitchFamily="34" charset="-120"/>
              </a:rPr>
              <a:t>Quick Check</a:t>
            </a:r>
            <a:endParaRPr lang="en-US" sz="3000" dirty="0"/>
          </a:p>
        </p:txBody>
      </p:sp>
      <p:sp>
        <p:nvSpPr>
          <p:cNvPr id="7" name="Shape 4">
            <a:extLst>
              <a:ext uri="{FF2B5EF4-FFF2-40B4-BE49-F238E27FC236}">
                <a16:creationId xmlns:a16="http://schemas.microsoft.com/office/drawing/2014/main" id="{19165106-8B9F-98B8-2DF7-AF1D7108412B}"/>
              </a:ext>
            </a:extLst>
          </p:cNvPr>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a:extLst>
              <a:ext uri="{FF2B5EF4-FFF2-40B4-BE49-F238E27FC236}">
                <a16:creationId xmlns:a16="http://schemas.microsoft.com/office/drawing/2014/main" id="{2B58E834-3825-E89D-AE5B-1A2D212BC64F}"/>
              </a:ext>
            </a:extLst>
          </p:cNvPr>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dirty="0">
                <a:solidFill>
                  <a:srgbClr val="152836"/>
                </a:solidFill>
                <a:latin typeface="Calibri" pitchFamily="34" charset="0"/>
                <a:ea typeface="Calibri" pitchFamily="34" charset="-122"/>
                <a:cs typeface="Calibri" pitchFamily="34" charset="-120"/>
              </a:rPr>
              <a:t>Which of the following are examples of a cyber incident?</a:t>
            </a:r>
            <a:br>
              <a:rPr lang="en-US" sz="1600" b="1" dirty="0">
                <a:solidFill>
                  <a:srgbClr val="152836"/>
                </a:solidFill>
                <a:latin typeface="Calibri" pitchFamily="34" charset="0"/>
                <a:ea typeface="Calibri" pitchFamily="34" charset="-122"/>
                <a:cs typeface="Calibri" pitchFamily="34" charset="-120"/>
              </a:rPr>
            </a:br>
            <a:r>
              <a:rPr lang="en-US" sz="1400" b="1" i="1" dirty="0">
                <a:solidFill>
                  <a:srgbClr val="152836"/>
                </a:solidFill>
                <a:latin typeface="Calibri" pitchFamily="34" charset="0"/>
                <a:ea typeface="Calibri" pitchFamily="34" charset="-122"/>
                <a:cs typeface="Calibri" pitchFamily="34" charset="-120"/>
              </a:rPr>
              <a:t>Select all that apply.</a:t>
            </a:r>
            <a:endParaRPr lang="en-US" sz="1600" i="1" dirty="0"/>
          </a:p>
        </p:txBody>
      </p:sp>
      <p:sp>
        <p:nvSpPr>
          <p:cNvPr id="9" name="Shape 6">
            <a:extLst>
              <a:ext uri="{FF2B5EF4-FFF2-40B4-BE49-F238E27FC236}">
                <a16:creationId xmlns:a16="http://schemas.microsoft.com/office/drawing/2014/main" id="{BC6DF088-899C-C9E8-5E63-FDC1D9D7AF0D}"/>
              </a:ext>
            </a:extLst>
          </p:cNvPr>
          <p:cNvSpPr/>
          <p:nvPr/>
        </p:nvSpPr>
        <p:spPr>
          <a:xfrm>
            <a:off x="502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Shape 7">
            <a:extLst>
              <a:ext uri="{FF2B5EF4-FFF2-40B4-BE49-F238E27FC236}">
                <a16:creationId xmlns:a16="http://schemas.microsoft.com/office/drawing/2014/main" id="{D0FE2D52-76AC-3409-6924-84C3DBF8CBE7}"/>
              </a:ext>
            </a:extLst>
          </p:cNvPr>
          <p:cNvSpPr/>
          <p:nvPr/>
        </p:nvSpPr>
        <p:spPr>
          <a:xfrm>
            <a:off x="758952" y="3044952"/>
            <a:ext cx="457200" cy="457200"/>
          </a:xfrm>
          <a:prstGeom prst="ellipse">
            <a:avLst/>
          </a:prstGeom>
          <a:solidFill>
            <a:srgbClr val="D7E0E4"/>
          </a:solidFill>
          <a:ln/>
        </p:spPr>
        <p:txBody>
          <a:bodyPr/>
          <a:lstStyle/>
          <a:p>
            <a:endParaRPr lang="en-US"/>
          </a:p>
        </p:txBody>
      </p:sp>
      <p:sp>
        <p:nvSpPr>
          <p:cNvPr id="11" name="Text 8">
            <a:extLst>
              <a:ext uri="{FF2B5EF4-FFF2-40B4-BE49-F238E27FC236}">
                <a16:creationId xmlns:a16="http://schemas.microsoft.com/office/drawing/2014/main" id="{1DB1E470-027A-D304-ECCE-1CEEED73F044}"/>
              </a:ext>
            </a:extLst>
          </p:cNvPr>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A</a:t>
            </a:r>
            <a:endParaRPr lang="en-US" sz="1500" dirty="0"/>
          </a:p>
        </p:txBody>
      </p:sp>
      <p:sp>
        <p:nvSpPr>
          <p:cNvPr id="12" name="Text 9">
            <a:extLst>
              <a:ext uri="{FF2B5EF4-FFF2-40B4-BE49-F238E27FC236}">
                <a16:creationId xmlns:a16="http://schemas.microsoft.com/office/drawing/2014/main" id="{E84B346E-8CF9-CDE8-4508-6788315365D5}"/>
              </a:ext>
            </a:extLst>
          </p:cNvPr>
          <p:cNvSpPr/>
          <p:nvPr/>
        </p:nvSpPr>
        <p:spPr>
          <a:xfrm>
            <a:off x="1371600" y="297180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You notice a new email rule that you didn’t create forwards all your emails to an unknown email address.</a:t>
            </a:r>
            <a:endParaRPr lang="en-US" sz="1250" dirty="0"/>
          </a:p>
        </p:txBody>
      </p:sp>
      <p:sp>
        <p:nvSpPr>
          <p:cNvPr id="19" name="Shape 15">
            <a:extLst>
              <a:ext uri="{FF2B5EF4-FFF2-40B4-BE49-F238E27FC236}">
                <a16:creationId xmlns:a16="http://schemas.microsoft.com/office/drawing/2014/main" id="{F741C1CC-0528-780F-BAE5-4D1D67EF815E}"/>
              </a:ext>
            </a:extLst>
          </p:cNvPr>
          <p:cNvSpPr/>
          <p:nvPr/>
        </p:nvSpPr>
        <p:spPr>
          <a:xfrm>
            <a:off x="502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0" name="Shape 16">
            <a:extLst>
              <a:ext uri="{FF2B5EF4-FFF2-40B4-BE49-F238E27FC236}">
                <a16:creationId xmlns:a16="http://schemas.microsoft.com/office/drawing/2014/main" id="{FC8435CE-23AD-FADC-FACD-72E3FAC0E748}"/>
              </a:ext>
            </a:extLst>
          </p:cNvPr>
          <p:cNvSpPr/>
          <p:nvPr/>
        </p:nvSpPr>
        <p:spPr>
          <a:xfrm>
            <a:off x="758952" y="4782312"/>
            <a:ext cx="457200" cy="457200"/>
          </a:xfrm>
          <a:prstGeom prst="ellipse">
            <a:avLst/>
          </a:prstGeom>
          <a:solidFill>
            <a:srgbClr val="D7E0E4"/>
          </a:solidFill>
          <a:ln/>
        </p:spPr>
        <p:txBody>
          <a:bodyPr/>
          <a:lstStyle/>
          <a:p>
            <a:endParaRPr lang="en-US"/>
          </a:p>
        </p:txBody>
      </p:sp>
      <p:sp>
        <p:nvSpPr>
          <p:cNvPr id="21" name="Text 17">
            <a:extLst>
              <a:ext uri="{FF2B5EF4-FFF2-40B4-BE49-F238E27FC236}">
                <a16:creationId xmlns:a16="http://schemas.microsoft.com/office/drawing/2014/main" id="{43C31C09-E279-B777-8615-266B8A31CFD1}"/>
              </a:ext>
            </a:extLst>
          </p:cNvPr>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C</a:t>
            </a:r>
            <a:endParaRPr lang="en-US" sz="1500" dirty="0"/>
          </a:p>
        </p:txBody>
      </p:sp>
      <p:sp>
        <p:nvSpPr>
          <p:cNvPr id="22" name="Text 18">
            <a:extLst>
              <a:ext uri="{FF2B5EF4-FFF2-40B4-BE49-F238E27FC236}">
                <a16:creationId xmlns:a16="http://schemas.microsoft.com/office/drawing/2014/main" id="{9FFFB9AD-8077-8BC4-796A-DDFF82285FC7}"/>
              </a:ext>
            </a:extLst>
          </p:cNvPr>
          <p:cNvSpPr/>
          <p:nvPr/>
        </p:nvSpPr>
        <p:spPr>
          <a:xfrm>
            <a:off x="1371600" y="470916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You downloaded a free movie off the internet, and suddenly your whole computer turns blue with a message box saying, “Call this number to get your data back”.</a:t>
            </a:r>
            <a:endParaRPr lang="en-US" sz="1250" dirty="0"/>
          </a:p>
        </p:txBody>
      </p:sp>
      <p:sp>
        <p:nvSpPr>
          <p:cNvPr id="23" name="Shape 19">
            <a:extLst>
              <a:ext uri="{FF2B5EF4-FFF2-40B4-BE49-F238E27FC236}">
                <a16:creationId xmlns:a16="http://schemas.microsoft.com/office/drawing/2014/main" id="{090BC4C3-6228-F704-DBA0-B427B882BBEA}"/>
              </a:ext>
            </a:extLst>
          </p:cNvPr>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a:extLst>
              <a:ext uri="{FF2B5EF4-FFF2-40B4-BE49-F238E27FC236}">
                <a16:creationId xmlns:a16="http://schemas.microsoft.com/office/drawing/2014/main" id="{48E54227-57E6-3D34-E5EC-C8A628C6BB59}"/>
              </a:ext>
            </a:extLst>
          </p:cNvPr>
          <p:cNvSpPr/>
          <p:nvPr/>
        </p:nvSpPr>
        <p:spPr>
          <a:xfrm>
            <a:off x="6473952" y="4782312"/>
            <a:ext cx="457200" cy="457200"/>
          </a:xfrm>
          <a:prstGeom prst="ellipse">
            <a:avLst/>
          </a:prstGeom>
          <a:solidFill>
            <a:srgbClr val="D7E0E4"/>
          </a:solidFill>
          <a:ln/>
        </p:spPr>
        <p:txBody>
          <a:bodyPr/>
          <a:lstStyle/>
          <a:p>
            <a:endParaRPr lang="en-US"/>
          </a:p>
        </p:txBody>
      </p:sp>
      <p:sp>
        <p:nvSpPr>
          <p:cNvPr id="25" name="Text 21">
            <a:extLst>
              <a:ext uri="{FF2B5EF4-FFF2-40B4-BE49-F238E27FC236}">
                <a16:creationId xmlns:a16="http://schemas.microsoft.com/office/drawing/2014/main" id="{AE058C19-F2F5-A05D-710D-2C8F24BD3F72}"/>
              </a:ext>
            </a:extLst>
          </p:cNvPr>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D</a:t>
            </a:r>
            <a:endParaRPr lang="en-US" sz="1500" dirty="0"/>
          </a:p>
        </p:txBody>
      </p:sp>
      <p:sp>
        <p:nvSpPr>
          <p:cNvPr id="26" name="Text 22">
            <a:extLst>
              <a:ext uri="{FF2B5EF4-FFF2-40B4-BE49-F238E27FC236}">
                <a16:creationId xmlns:a16="http://schemas.microsoft.com/office/drawing/2014/main" id="{1ABB8947-F955-2FC5-C1C6-6EC19128A2D8}"/>
              </a:ext>
            </a:extLst>
          </p:cNvPr>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You can’t find that one email that you know you have from last week and urgently need. So, you start wondering if your dog’s best friend’s owner’s neighbor’s cousin’s brother Timmy could’ve hacked your email. Only to find it was accidentally moved into the wrong folder all along.</a:t>
            </a:r>
            <a:endParaRPr lang="en-US" sz="1250" dirty="0"/>
          </a:p>
        </p:txBody>
      </p:sp>
      <p:sp>
        <p:nvSpPr>
          <p:cNvPr id="29" name="Shape 6">
            <a:extLst>
              <a:ext uri="{FF2B5EF4-FFF2-40B4-BE49-F238E27FC236}">
                <a16:creationId xmlns:a16="http://schemas.microsoft.com/office/drawing/2014/main" id="{8DE16D94-1EC2-5BCB-34AB-329AE3B1CDDF}"/>
              </a:ext>
            </a:extLst>
          </p:cNvPr>
          <p:cNvSpPr/>
          <p:nvPr/>
        </p:nvSpPr>
        <p:spPr>
          <a:xfrm>
            <a:off x="6248402"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31" name="Shape 7">
            <a:extLst>
              <a:ext uri="{FF2B5EF4-FFF2-40B4-BE49-F238E27FC236}">
                <a16:creationId xmlns:a16="http://schemas.microsoft.com/office/drawing/2014/main" id="{658912B8-AC19-AD79-E47D-72A5AA0D1A82}"/>
              </a:ext>
            </a:extLst>
          </p:cNvPr>
          <p:cNvSpPr/>
          <p:nvPr/>
        </p:nvSpPr>
        <p:spPr>
          <a:xfrm>
            <a:off x="6504434" y="3044952"/>
            <a:ext cx="457200" cy="457200"/>
          </a:xfrm>
          <a:prstGeom prst="ellipse">
            <a:avLst/>
          </a:prstGeom>
          <a:solidFill>
            <a:srgbClr val="D7E0E4"/>
          </a:solidFill>
          <a:ln/>
        </p:spPr>
        <p:txBody>
          <a:bodyPr/>
          <a:lstStyle/>
          <a:p>
            <a:endParaRPr lang="en-US"/>
          </a:p>
        </p:txBody>
      </p:sp>
      <p:sp>
        <p:nvSpPr>
          <p:cNvPr id="33" name="Text 8">
            <a:extLst>
              <a:ext uri="{FF2B5EF4-FFF2-40B4-BE49-F238E27FC236}">
                <a16:creationId xmlns:a16="http://schemas.microsoft.com/office/drawing/2014/main" id="{39D5FB52-0CAC-55A9-5C79-75D8A3DD66D0}"/>
              </a:ext>
            </a:extLst>
          </p:cNvPr>
          <p:cNvSpPr/>
          <p:nvPr/>
        </p:nvSpPr>
        <p:spPr>
          <a:xfrm>
            <a:off x="6504434" y="304495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B</a:t>
            </a:r>
            <a:endParaRPr lang="en-US" sz="1500" dirty="0"/>
          </a:p>
        </p:txBody>
      </p:sp>
      <p:sp>
        <p:nvSpPr>
          <p:cNvPr id="35" name="Text 9">
            <a:extLst>
              <a:ext uri="{FF2B5EF4-FFF2-40B4-BE49-F238E27FC236}">
                <a16:creationId xmlns:a16="http://schemas.microsoft.com/office/drawing/2014/main" id="{63B5364E-427E-0668-1EEC-117E8BDFE5C5}"/>
              </a:ext>
            </a:extLst>
          </p:cNvPr>
          <p:cNvSpPr/>
          <p:nvPr/>
        </p:nvSpPr>
        <p:spPr>
          <a:xfrm>
            <a:off x="7090187" y="2971800"/>
            <a:ext cx="4343400" cy="1097280"/>
          </a:xfrm>
          <a:prstGeom prst="rect">
            <a:avLst/>
          </a:prstGeom>
          <a:noFill/>
          <a:ln/>
        </p:spPr>
        <p:txBody>
          <a:bodyPr wrap="square" lIns="0" tIns="0" rIns="0" bIns="0" rtlCol="0" anchor="ctr"/>
          <a:lstStyle/>
          <a:p>
            <a:pPr>
              <a:lnSpc>
                <a:spcPct val="108000"/>
              </a:lnSpc>
            </a:pPr>
            <a:r>
              <a:rPr lang="en-US" sz="1250" dirty="0">
                <a:solidFill>
                  <a:srgbClr val="152836"/>
                </a:solidFill>
                <a:latin typeface="Calibri" pitchFamily="34" charset="0"/>
                <a:ea typeface="Calibri" pitchFamily="34" charset="-122"/>
                <a:cs typeface="Calibri" pitchFamily="34" charset="-120"/>
              </a:rPr>
              <a:t>The network room key always gets stuck, so you decide to leave the room always unlocked.</a:t>
            </a:r>
            <a:endParaRPr lang="en-US" sz="1250" dirty="0"/>
          </a:p>
        </p:txBody>
      </p:sp>
    </p:spTree>
    <p:extLst>
      <p:ext uri="{BB962C8B-B14F-4D97-AF65-F5344CB8AC3E}">
        <p14:creationId xmlns:p14="http://schemas.microsoft.com/office/powerpoint/2010/main" val="264763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24F66EE-7FDF-0317-29D9-008BC516D3B6}"/>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ED59546D-B60E-7471-F605-CB3365D6CC0A}"/>
              </a:ext>
            </a:extLst>
          </p:cNvPr>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a:extLst>
              <a:ext uri="{FF2B5EF4-FFF2-40B4-BE49-F238E27FC236}">
                <a16:creationId xmlns:a16="http://schemas.microsoft.com/office/drawing/2014/main" id="{558A3636-9FBF-8C39-D859-2D0D82BC28D2}"/>
              </a:ext>
            </a:extLst>
          </p:cNvPr>
          <p:cNvPicPr>
            <a:picLocks noChangeAspect="1"/>
          </p:cNvPicPr>
          <p:nvPr/>
        </p:nvPicPr>
        <p:blipFill>
          <a:blip r:embed="rId3"/>
          <a:stretch>
            <a:fillRect/>
          </a:stretch>
        </p:blipFill>
        <p:spPr>
          <a:xfrm>
            <a:off x="640080" y="704088"/>
            <a:ext cx="548640" cy="548640"/>
          </a:xfrm>
          <a:prstGeom prst="rect">
            <a:avLst/>
          </a:prstGeom>
        </p:spPr>
      </p:pic>
      <p:sp>
        <p:nvSpPr>
          <p:cNvPr id="5" name="Text 2">
            <a:extLst>
              <a:ext uri="{FF2B5EF4-FFF2-40B4-BE49-F238E27FC236}">
                <a16:creationId xmlns:a16="http://schemas.microsoft.com/office/drawing/2014/main" id="{F0FCFE23-98C8-BD22-27A2-6BE560AA4A6E}"/>
              </a:ext>
            </a:extLst>
          </p:cNvPr>
          <p:cNvSpPr/>
          <p:nvPr/>
        </p:nvSpPr>
        <p:spPr>
          <a:xfrm>
            <a:off x="1508760" y="703446"/>
            <a:ext cx="8229600" cy="548640"/>
          </a:xfrm>
          <a:prstGeom prst="rect">
            <a:avLst/>
          </a:prstGeom>
          <a:noFill/>
          <a:ln/>
        </p:spPr>
        <p:txBody>
          <a:bodyPr wrap="square" rtlCol="0" anchor="ctr"/>
          <a:lstStyle/>
          <a:p>
            <a:pPr marL="0" indent="0">
              <a:buNone/>
            </a:pPr>
            <a:r>
              <a:rPr lang="en-US" sz="3000" b="1" dirty="0">
                <a:solidFill>
                  <a:srgbClr val="17395F"/>
                </a:solidFill>
                <a:latin typeface="Cambria" pitchFamily="34" charset="0"/>
                <a:ea typeface="Cambria" pitchFamily="34" charset="-122"/>
                <a:cs typeface="Cambria" pitchFamily="34" charset="-120"/>
              </a:rPr>
              <a:t>Quick Check</a:t>
            </a:r>
            <a:endParaRPr lang="en-US" sz="3000" dirty="0"/>
          </a:p>
        </p:txBody>
      </p:sp>
      <p:sp>
        <p:nvSpPr>
          <p:cNvPr id="7" name="Shape 4">
            <a:extLst>
              <a:ext uri="{FF2B5EF4-FFF2-40B4-BE49-F238E27FC236}">
                <a16:creationId xmlns:a16="http://schemas.microsoft.com/office/drawing/2014/main" id="{9224A56F-1C4A-3B1C-5135-C95B405FDB3A}"/>
              </a:ext>
            </a:extLst>
          </p:cNvPr>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a:extLst>
              <a:ext uri="{FF2B5EF4-FFF2-40B4-BE49-F238E27FC236}">
                <a16:creationId xmlns:a16="http://schemas.microsoft.com/office/drawing/2014/main" id="{E011DCC8-B28E-E576-39DA-799D9C5EB115}"/>
              </a:ext>
            </a:extLst>
          </p:cNvPr>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dirty="0">
                <a:solidFill>
                  <a:srgbClr val="152836"/>
                </a:solidFill>
                <a:latin typeface="Calibri" pitchFamily="34" charset="0"/>
                <a:ea typeface="Calibri" pitchFamily="34" charset="-122"/>
                <a:cs typeface="Calibri" pitchFamily="34" charset="-120"/>
              </a:rPr>
              <a:t>Which of the following are examples of a cyber incident?</a:t>
            </a:r>
            <a:br>
              <a:rPr lang="en-US" sz="1600" b="1" dirty="0">
                <a:solidFill>
                  <a:srgbClr val="152836"/>
                </a:solidFill>
                <a:latin typeface="Calibri" pitchFamily="34" charset="0"/>
                <a:ea typeface="Calibri" pitchFamily="34" charset="-122"/>
                <a:cs typeface="Calibri" pitchFamily="34" charset="-120"/>
              </a:rPr>
            </a:br>
            <a:r>
              <a:rPr lang="en-US" sz="1400" b="1" i="1" dirty="0">
                <a:solidFill>
                  <a:srgbClr val="152836"/>
                </a:solidFill>
                <a:latin typeface="Calibri" pitchFamily="34" charset="0"/>
                <a:ea typeface="Calibri" pitchFamily="34" charset="-122"/>
                <a:cs typeface="Calibri" pitchFamily="34" charset="-120"/>
              </a:rPr>
              <a:t>Select all that apply.</a:t>
            </a:r>
            <a:endParaRPr lang="en-US" sz="1600" i="1" dirty="0"/>
          </a:p>
        </p:txBody>
      </p:sp>
      <p:sp>
        <p:nvSpPr>
          <p:cNvPr id="13" name="Shape 10">
            <a:extLst>
              <a:ext uri="{FF2B5EF4-FFF2-40B4-BE49-F238E27FC236}">
                <a16:creationId xmlns:a16="http://schemas.microsoft.com/office/drawing/2014/main" id="{A40F35FF-808D-68E3-71BA-DE22A6809B55}"/>
              </a:ext>
            </a:extLst>
          </p:cNvPr>
          <p:cNvSpPr/>
          <p:nvPr/>
        </p:nvSpPr>
        <p:spPr>
          <a:xfrm>
            <a:off x="6217920" y="2788920"/>
            <a:ext cx="5440680" cy="1463040"/>
          </a:xfrm>
          <a:prstGeom prst="roundRect">
            <a:avLst>
              <a:gd name="adj" fmla="val 5000"/>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4" name="Shape 11">
            <a:extLst>
              <a:ext uri="{FF2B5EF4-FFF2-40B4-BE49-F238E27FC236}">
                <a16:creationId xmlns:a16="http://schemas.microsoft.com/office/drawing/2014/main" id="{6A99971A-F42F-9FE2-87C4-1F425CC592F1}"/>
              </a:ext>
            </a:extLst>
          </p:cNvPr>
          <p:cNvSpPr/>
          <p:nvPr/>
        </p:nvSpPr>
        <p:spPr>
          <a:xfrm>
            <a:off x="6473952" y="3044952"/>
            <a:ext cx="457200" cy="457200"/>
          </a:xfrm>
          <a:prstGeom prst="ellipse">
            <a:avLst/>
          </a:prstGeom>
          <a:solidFill>
            <a:srgbClr val="2E8B67"/>
          </a:solidFill>
          <a:ln/>
        </p:spPr>
        <p:txBody>
          <a:bodyPr/>
          <a:lstStyle/>
          <a:p>
            <a:endParaRPr lang="en-US"/>
          </a:p>
        </p:txBody>
      </p:sp>
      <p:sp>
        <p:nvSpPr>
          <p:cNvPr id="15" name="Text 12">
            <a:extLst>
              <a:ext uri="{FF2B5EF4-FFF2-40B4-BE49-F238E27FC236}">
                <a16:creationId xmlns:a16="http://schemas.microsoft.com/office/drawing/2014/main" id="{6FA23F95-7900-2370-8FF3-3078C7673E0F}"/>
              </a:ext>
            </a:extLst>
          </p:cNvPr>
          <p:cNvSpPr/>
          <p:nvPr/>
        </p:nvSpPr>
        <p:spPr>
          <a:xfrm>
            <a:off x="6473952" y="3044952"/>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B</a:t>
            </a:r>
            <a:endParaRPr lang="en-US" sz="1500" dirty="0"/>
          </a:p>
        </p:txBody>
      </p:sp>
      <p:sp>
        <p:nvSpPr>
          <p:cNvPr id="16" name="Text 13">
            <a:extLst>
              <a:ext uri="{FF2B5EF4-FFF2-40B4-BE49-F238E27FC236}">
                <a16:creationId xmlns:a16="http://schemas.microsoft.com/office/drawing/2014/main" id="{6E88A901-BD57-15DE-DFA1-D0517321705E}"/>
              </a:ext>
            </a:extLst>
          </p:cNvPr>
          <p:cNvSpPr/>
          <p:nvPr/>
        </p:nvSpPr>
        <p:spPr>
          <a:xfrm>
            <a:off x="7086600" y="297180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The network room key always gets stuck, so you decide to leave the room always unlocked.</a:t>
            </a:r>
            <a:endParaRPr lang="en-US" sz="1250" dirty="0"/>
          </a:p>
        </p:txBody>
      </p:sp>
      <p:sp>
        <p:nvSpPr>
          <p:cNvPr id="17" name="Shape 14">
            <a:extLst>
              <a:ext uri="{FF2B5EF4-FFF2-40B4-BE49-F238E27FC236}">
                <a16:creationId xmlns:a16="http://schemas.microsoft.com/office/drawing/2014/main" id="{617E45B4-E81C-14F5-0050-0C1018A8137D}"/>
              </a:ext>
            </a:extLst>
          </p:cNvPr>
          <p:cNvSpPr/>
          <p:nvPr/>
        </p:nvSpPr>
        <p:spPr>
          <a:xfrm>
            <a:off x="11155680" y="2898648"/>
            <a:ext cx="365760" cy="365760"/>
          </a:xfrm>
          <a:prstGeom prst="ellipse">
            <a:avLst/>
          </a:prstGeom>
          <a:solidFill>
            <a:srgbClr val="2E8B67"/>
          </a:solidFill>
          <a:ln/>
        </p:spPr>
        <p:txBody>
          <a:bodyPr/>
          <a:lstStyle/>
          <a:p>
            <a:endParaRPr lang="en-US"/>
          </a:p>
        </p:txBody>
      </p:sp>
      <p:pic>
        <p:nvPicPr>
          <p:cNvPr id="18" name="Image 1" descr="/home/claude/fsla_deck/icons/check-white.png">
            <a:extLst>
              <a:ext uri="{FF2B5EF4-FFF2-40B4-BE49-F238E27FC236}">
                <a16:creationId xmlns:a16="http://schemas.microsoft.com/office/drawing/2014/main" id="{1AB7F617-5DD4-2C8D-946F-8B36C73037AE}"/>
              </a:ext>
            </a:extLst>
          </p:cNvPr>
          <p:cNvPicPr>
            <a:picLocks noChangeAspect="1"/>
          </p:cNvPicPr>
          <p:nvPr/>
        </p:nvPicPr>
        <p:blipFill>
          <a:blip r:embed="rId4"/>
          <a:stretch>
            <a:fillRect/>
          </a:stretch>
        </p:blipFill>
        <p:spPr>
          <a:xfrm>
            <a:off x="11228832" y="2971800"/>
            <a:ext cx="219456" cy="219456"/>
          </a:xfrm>
          <a:prstGeom prst="rect">
            <a:avLst/>
          </a:prstGeom>
        </p:spPr>
      </p:pic>
      <p:sp>
        <p:nvSpPr>
          <p:cNvPr id="23" name="Shape 19">
            <a:extLst>
              <a:ext uri="{FF2B5EF4-FFF2-40B4-BE49-F238E27FC236}">
                <a16:creationId xmlns:a16="http://schemas.microsoft.com/office/drawing/2014/main" id="{897DA3A6-5592-2BA7-B7DD-404CF1C51F26}"/>
              </a:ext>
            </a:extLst>
          </p:cNvPr>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a:extLst>
              <a:ext uri="{FF2B5EF4-FFF2-40B4-BE49-F238E27FC236}">
                <a16:creationId xmlns:a16="http://schemas.microsoft.com/office/drawing/2014/main" id="{37BD73DB-C361-6A18-C8A2-EF83E8718A26}"/>
              </a:ext>
            </a:extLst>
          </p:cNvPr>
          <p:cNvSpPr/>
          <p:nvPr/>
        </p:nvSpPr>
        <p:spPr>
          <a:xfrm>
            <a:off x="6473952" y="4782312"/>
            <a:ext cx="457200" cy="457200"/>
          </a:xfrm>
          <a:prstGeom prst="ellipse">
            <a:avLst/>
          </a:prstGeom>
          <a:solidFill>
            <a:srgbClr val="D7E0E4"/>
          </a:solidFill>
          <a:ln/>
        </p:spPr>
        <p:txBody>
          <a:bodyPr/>
          <a:lstStyle/>
          <a:p>
            <a:endParaRPr lang="en-US"/>
          </a:p>
        </p:txBody>
      </p:sp>
      <p:sp>
        <p:nvSpPr>
          <p:cNvPr id="25" name="Text 21">
            <a:extLst>
              <a:ext uri="{FF2B5EF4-FFF2-40B4-BE49-F238E27FC236}">
                <a16:creationId xmlns:a16="http://schemas.microsoft.com/office/drawing/2014/main" id="{7497C915-AF23-4184-7160-A33DA347D009}"/>
              </a:ext>
            </a:extLst>
          </p:cNvPr>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D</a:t>
            </a:r>
            <a:endParaRPr lang="en-US" sz="1500" dirty="0"/>
          </a:p>
        </p:txBody>
      </p:sp>
      <p:sp>
        <p:nvSpPr>
          <p:cNvPr id="26" name="Text 22">
            <a:extLst>
              <a:ext uri="{FF2B5EF4-FFF2-40B4-BE49-F238E27FC236}">
                <a16:creationId xmlns:a16="http://schemas.microsoft.com/office/drawing/2014/main" id="{2E28AF06-1062-A8CA-B5DE-7569A8D1D056}"/>
              </a:ext>
            </a:extLst>
          </p:cNvPr>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You can’t find that one email that you know you have from last week and urgently need. So, you start wondering if your dog’s best friend’s owner’s neighbor’s cousin’s brother Timmy could’ve hacked your email. Only to find it was accidentally moved into the wrong folder all along.</a:t>
            </a:r>
            <a:endParaRPr lang="en-US" sz="1250" dirty="0"/>
          </a:p>
        </p:txBody>
      </p:sp>
      <p:sp>
        <p:nvSpPr>
          <p:cNvPr id="29" name="Shape 10">
            <a:extLst>
              <a:ext uri="{FF2B5EF4-FFF2-40B4-BE49-F238E27FC236}">
                <a16:creationId xmlns:a16="http://schemas.microsoft.com/office/drawing/2014/main" id="{A431B714-9BB2-C5FC-8AE2-52958C2864BD}"/>
              </a:ext>
            </a:extLst>
          </p:cNvPr>
          <p:cNvSpPr/>
          <p:nvPr/>
        </p:nvSpPr>
        <p:spPr>
          <a:xfrm>
            <a:off x="502920" y="2788920"/>
            <a:ext cx="5440680" cy="1463040"/>
          </a:xfrm>
          <a:prstGeom prst="roundRect">
            <a:avLst>
              <a:gd name="adj" fmla="val 5000"/>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31" name="Shape 11">
            <a:extLst>
              <a:ext uri="{FF2B5EF4-FFF2-40B4-BE49-F238E27FC236}">
                <a16:creationId xmlns:a16="http://schemas.microsoft.com/office/drawing/2014/main" id="{B9DA615D-CB11-7EB5-54C6-D2A570B873D3}"/>
              </a:ext>
            </a:extLst>
          </p:cNvPr>
          <p:cNvSpPr/>
          <p:nvPr/>
        </p:nvSpPr>
        <p:spPr>
          <a:xfrm>
            <a:off x="758952" y="3044952"/>
            <a:ext cx="457200" cy="457200"/>
          </a:xfrm>
          <a:prstGeom prst="ellipse">
            <a:avLst/>
          </a:prstGeom>
          <a:solidFill>
            <a:srgbClr val="2E8B67"/>
          </a:solidFill>
          <a:ln/>
        </p:spPr>
        <p:txBody>
          <a:bodyPr/>
          <a:lstStyle/>
          <a:p>
            <a:endParaRPr lang="en-US"/>
          </a:p>
        </p:txBody>
      </p:sp>
      <p:sp>
        <p:nvSpPr>
          <p:cNvPr id="33" name="Text 12">
            <a:extLst>
              <a:ext uri="{FF2B5EF4-FFF2-40B4-BE49-F238E27FC236}">
                <a16:creationId xmlns:a16="http://schemas.microsoft.com/office/drawing/2014/main" id="{EB7794A9-E2BB-BA45-13B2-5B3E2E6E7733}"/>
              </a:ext>
            </a:extLst>
          </p:cNvPr>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A</a:t>
            </a:r>
            <a:endParaRPr lang="en-US" sz="1500" dirty="0"/>
          </a:p>
        </p:txBody>
      </p:sp>
      <p:sp>
        <p:nvSpPr>
          <p:cNvPr id="35" name="Text 13">
            <a:extLst>
              <a:ext uri="{FF2B5EF4-FFF2-40B4-BE49-F238E27FC236}">
                <a16:creationId xmlns:a16="http://schemas.microsoft.com/office/drawing/2014/main" id="{30801BA9-DE22-2957-23E4-F5F4AD45A296}"/>
              </a:ext>
            </a:extLst>
          </p:cNvPr>
          <p:cNvSpPr/>
          <p:nvPr/>
        </p:nvSpPr>
        <p:spPr>
          <a:xfrm>
            <a:off x="1371600" y="2971800"/>
            <a:ext cx="4343400" cy="1097280"/>
          </a:xfrm>
          <a:prstGeom prst="rect">
            <a:avLst/>
          </a:prstGeom>
          <a:noFill/>
          <a:ln/>
        </p:spPr>
        <p:txBody>
          <a:bodyPr wrap="square" lIns="0" tIns="0" rIns="0" bIns="0" rtlCol="0" anchor="ctr"/>
          <a:lstStyle/>
          <a:p>
            <a:pPr>
              <a:lnSpc>
                <a:spcPct val="108000"/>
              </a:lnSpc>
            </a:pPr>
            <a:r>
              <a:rPr lang="en-US" sz="1250" dirty="0">
                <a:solidFill>
                  <a:srgbClr val="152836"/>
                </a:solidFill>
                <a:latin typeface="Calibri" pitchFamily="34" charset="0"/>
                <a:ea typeface="Calibri" pitchFamily="34" charset="-122"/>
                <a:cs typeface="Calibri" pitchFamily="34" charset="-120"/>
              </a:rPr>
              <a:t>You notice a new email rule that you didn’t create forwards all your emails to an unknown email address.</a:t>
            </a:r>
            <a:endParaRPr lang="en-US" sz="1250" dirty="0"/>
          </a:p>
        </p:txBody>
      </p:sp>
      <p:sp>
        <p:nvSpPr>
          <p:cNvPr id="37" name="Shape 14">
            <a:extLst>
              <a:ext uri="{FF2B5EF4-FFF2-40B4-BE49-F238E27FC236}">
                <a16:creationId xmlns:a16="http://schemas.microsoft.com/office/drawing/2014/main" id="{52AF0190-A61C-D8A3-DCAC-3095CD0E40E6}"/>
              </a:ext>
            </a:extLst>
          </p:cNvPr>
          <p:cNvSpPr/>
          <p:nvPr/>
        </p:nvSpPr>
        <p:spPr>
          <a:xfrm>
            <a:off x="5440680" y="2898648"/>
            <a:ext cx="365760" cy="365760"/>
          </a:xfrm>
          <a:prstGeom prst="ellipse">
            <a:avLst/>
          </a:prstGeom>
          <a:solidFill>
            <a:srgbClr val="2E8B67"/>
          </a:solidFill>
          <a:ln/>
        </p:spPr>
        <p:txBody>
          <a:bodyPr/>
          <a:lstStyle/>
          <a:p>
            <a:endParaRPr lang="en-US"/>
          </a:p>
        </p:txBody>
      </p:sp>
      <p:pic>
        <p:nvPicPr>
          <p:cNvPr id="39" name="Image 1" descr="/home/claude/fsla_deck/icons/check-white.png">
            <a:extLst>
              <a:ext uri="{FF2B5EF4-FFF2-40B4-BE49-F238E27FC236}">
                <a16:creationId xmlns:a16="http://schemas.microsoft.com/office/drawing/2014/main" id="{9EF1717E-7F89-F928-2736-A1B221A1C625}"/>
              </a:ext>
            </a:extLst>
          </p:cNvPr>
          <p:cNvPicPr>
            <a:picLocks noChangeAspect="1"/>
          </p:cNvPicPr>
          <p:nvPr/>
        </p:nvPicPr>
        <p:blipFill>
          <a:blip r:embed="rId4"/>
          <a:stretch>
            <a:fillRect/>
          </a:stretch>
        </p:blipFill>
        <p:spPr>
          <a:xfrm>
            <a:off x="5513832" y="2971800"/>
            <a:ext cx="219456" cy="219456"/>
          </a:xfrm>
          <a:prstGeom prst="rect">
            <a:avLst/>
          </a:prstGeom>
        </p:spPr>
      </p:pic>
      <p:sp>
        <p:nvSpPr>
          <p:cNvPr id="41" name="Shape 10">
            <a:extLst>
              <a:ext uri="{FF2B5EF4-FFF2-40B4-BE49-F238E27FC236}">
                <a16:creationId xmlns:a16="http://schemas.microsoft.com/office/drawing/2014/main" id="{10CA5BAF-BEE1-F43E-3206-E7EC8113A1FC}"/>
              </a:ext>
            </a:extLst>
          </p:cNvPr>
          <p:cNvSpPr/>
          <p:nvPr/>
        </p:nvSpPr>
        <p:spPr>
          <a:xfrm>
            <a:off x="502920" y="4526280"/>
            <a:ext cx="5440680" cy="1463040"/>
          </a:xfrm>
          <a:prstGeom prst="roundRect">
            <a:avLst>
              <a:gd name="adj" fmla="val 5000"/>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43" name="Shape 11">
            <a:extLst>
              <a:ext uri="{FF2B5EF4-FFF2-40B4-BE49-F238E27FC236}">
                <a16:creationId xmlns:a16="http://schemas.microsoft.com/office/drawing/2014/main" id="{8F49E985-10D7-948D-FAD6-F9175D0D1C98}"/>
              </a:ext>
            </a:extLst>
          </p:cNvPr>
          <p:cNvSpPr/>
          <p:nvPr/>
        </p:nvSpPr>
        <p:spPr>
          <a:xfrm>
            <a:off x="758952" y="4782312"/>
            <a:ext cx="457200" cy="457200"/>
          </a:xfrm>
          <a:prstGeom prst="ellipse">
            <a:avLst/>
          </a:prstGeom>
          <a:solidFill>
            <a:srgbClr val="2E8B67"/>
          </a:solidFill>
          <a:ln/>
        </p:spPr>
        <p:txBody>
          <a:bodyPr/>
          <a:lstStyle/>
          <a:p>
            <a:endParaRPr lang="en-US"/>
          </a:p>
        </p:txBody>
      </p:sp>
      <p:sp>
        <p:nvSpPr>
          <p:cNvPr id="45" name="Text 12">
            <a:extLst>
              <a:ext uri="{FF2B5EF4-FFF2-40B4-BE49-F238E27FC236}">
                <a16:creationId xmlns:a16="http://schemas.microsoft.com/office/drawing/2014/main" id="{E8808211-906C-A18C-67CC-109989B81D4D}"/>
              </a:ext>
            </a:extLst>
          </p:cNvPr>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C</a:t>
            </a:r>
            <a:endParaRPr lang="en-US" sz="1500" dirty="0"/>
          </a:p>
        </p:txBody>
      </p:sp>
      <p:sp>
        <p:nvSpPr>
          <p:cNvPr id="47" name="Text 13">
            <a:extLst>
              <a:ext uri="{FF2B5EF4-FFF2-40B4-BE49-F238E27FC236}">
                <a16:creationId xmlns:a16="http://schemas.microsoft.com/office/drawing/2014/main" id="{CB0ABE75-BAAA-F032-1900-6C19BDE490B3}"/>
              </a:ext>
            </a:extLst>
          </p:cNvPr>
          <p:cNvSpPr/>
          <p:nvPr/>
        </p:nvSpPr>
        <p:spPr>
          <a:xfrm>
            <a:off x="1371600" y="4709160"/>
            <a:ext cx="4343400" cy="1097280"/>
          </a:xfrm>
          <a:prstGeom prst="rect">
            <a:avLst/>
          </a:prstGeom>
          <a:noFill/>
          <a:ln/>
        </p:spPr>
        <p:txBody>
          <a:bodyPr wrap="square" lIns="0" tIns="0" rIns="0" bIns="0" rtlCol="0" anchor="ctr"/>
          <a:lstStyle/>
          <a:p>
            <a:pPr>
              <a:lnSpc>
                <a:spcPct val="108000"/>
              </a:lnSpc>
            </a:pPr>
            <a:r>
              <a:rPr lang="en-US" sz="1250" dirty="0">
                <a:solidFill>
                  <a:srgbClr val="152836"/>
                </a:solidFill>
                <a:latin typeface="Calibri" pitchFamily="34" charset="0"/>
                <a:ea typeface="Calibri" pitchFamily="34" charset="-122"/>
                <a:cs typeface="Calibri" pitchFamily="34" charset="-120"/>
              </a:rPr>
              <a:t>You downloaded a free movie off the internet, and suddenly your whole computer turns blue with a message box saying, “Call this number to get your data back”.</a:t>
            </a:r>
            <a:endParaRPr lang="en-US" sz="1250" dirty="0"/>
          </a:p>
        </p:txBody>
      </p:sp>
      <p:sp>
        <p:nvSpPr>
          <p:cNvPr id="49" name="Shape 14">
            <a:extLst>
              <a:ext uri="{FF2B5EF4-FFF2-40B4-BE49-F238E27FC236}">
                <a16:creationId xmlns:a16="http://schemas.microsoft.com/office/drawing/2014/main" id="{5F3B90FD-66E7-132B-345C-C15285E82DAF}"/>
              </a:ext>
            </a:extLst>
          </p:cNvPr>
          <p:cNvSpPr/>
          <p:nvPr/>
        </p:nvSpPr>
        <p:spPr>
          <a:xfrm>
            <a:off x="5440680" y="4636008"/>
            <a:ext cx="365760" cy="365760"/>
          </a:xfrm>
          <a:prstGeom prst="ellipse">
            <a:avLst/>
          </a:prstGeom>
          <a:solidFill>
            <a:srgbClr val="2E8B67"/>
          </a:solidFill>
          <a:ln/>
        </p:spPr>
        <p:txBody>
          <a:bodyPr/>
          <a:lstStyle/>
          <a:p>
            <a:endParaRPr lang="en-US"/>
          </a:p>
        </p:txBody>
      </p:sp>
      <p:pic>
        <p:nvPicPr>
          <p:cNvPr id="51" name="Image 1" descr="/home/claude/fsla_deck/icons/check-white.png">
            <a:extLst>
              <a:ext uri="{FF2B5EF4-FFF2-40B4-BE49-F238E27FC236}">
                <a16:creationId xmlns:a16="http://schemas.microsoft.com/office/drawing/2014/main" id="{47E6E51E-1F43-678F-9AEC-7487CF6D4F57}"/>
              </a:ext>
            </a:extLst>
          </p:cNvPr>
          <p:cNvPicPr>
            <a:picLocks noChangeAspect="1"/>
          </p:cNvPicPr>
          <p:nvPr/>
        </p:nvPicPr>
        <p:blipFill>
          <a:blip r:embed="rId4"/>
          <a:stretch>
            <a:fillRect/>
          </a:stretch>
        </p:blipFill>
        <p:spPr>
          <a:xfrm>
            <a:off x="5513832" y="4709160"/>
            <a:ext cx="219456" cy="219456"/>
          </a:xfrm>
          <a:prstGeom prst="rect">
            <a:avLst/>
          </a:prstGeom>
        </p:spPr>
      </p:pic>
    </p:spTree>
    <p:extLst>
      <p:ext uri="{BB962C8B-B14F-4D97-AF65-F5344CB8AC3E}">
        <p14:creationId xmlns:p14="http://schemas.microsoft.com/office/powerpoint/2010/main" val="411657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0038A93-9A93-0203-35EF-28982F93B0C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D8DA4DC-191B-BD96-9248-45501AD06200}"/>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a:t>
            </a:r>
            <a:endParaRPr lang="en-US" sz="1200" dirty="0"/>
          </a:p>
        </p:txBody>
      </p:sp>
      <p:sp>
        <p:nvSpPr>
          <p:cNvPr id="3" name="Text 1">
            <a:extLst>
              <a:ext uri="{FF2B5EF4-FFF2-40B4-BE49-F238E27FC236}">
                <a16:creationId xmlns:a16="http://schemas.microsoft.com/office/drawing/2014/main" id="{341A1FC1-B455-E3A8-9520-CD858CA78E21}"/>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Cyber Insurance</a:t>
            </a:r>
            <a:endParaRPr lang="en-US" sz="3200" dirty="0"/>
          </a:p>
        </p:txBody>
      </p:sp>
      <p:sp>
        <p:nvSpPr>
          <p:cNvPr id="4" name="Shape 2">
            <a:extLst>
              <a:ext uri="{FF2B5EF4-FFF2-40B4-BE49-F238E27FC236}">
                <a16:creationId xmlns:a16="http://schemas.microsoft.com/office/drawing/2014/main" id="{37697B18-C447-33F2-1B8D-7587D95C597B}"/>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BBB45A61-EA69-11E5-2AC4-E37F161AFBF5}"/>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59A5A717-9B78-58AA-E54C-F697E0AC10D3}"/>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The most important aspect of cybersecurity</a:t>
            </a:r>
            <a:endParaRPr lang="en-US" sz="2400" dirty="0"/>
          </a:p>
          <a:p>
            <a:pPr marL="342900" indent="-342900">
              <a:buFont typeface="Arial" panose="020B0604020202020204" pitchFamily="34" charset="0"/>
              <a:buChar char="•"/>
            </a:pPr>
            <a:r>
              <a:rPr lang="en-US" sz="2000" dirty="0"/>
              <a:t>You should always do your best to be secure, but you can never be perfect</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Much more than an insurance policy</a:t>
            </a:r>
            <a:endParaRPr lang="en-US" sz="2400" dirty="0"/>
          </a:p>
          <a:p>
            <a:pPr marL="342900" indent="-342900">
              <a:buFont typeface="Arial" panose="020B0604020202020204" pitchFamily="34" charset="0"/>
              <a:buChar char="•"/>
            </a:pPr>
            <a:r>
              <a:rPr lang="en-US" sz="2000" dirty="0"/>
              <a:t>It is risk management</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Two key points:</a:t>
            </a:r>
            <a:endParaRPr lang="en-US" sz="2400" dirty="0"/>
          </a:p>
          <a:p>
            <a:pPr marL="457200" indent="-457200">
              <a:buFont typeface="+mj-lt"/>
              <a:buAutoNum type="arabicPeriod"/>
            </a:pPr>
            <a:r>
              <a:rPr lang="en-US" sz="2000" dirty="0"/>
              <a:t>Do you have cyber insurance?</a:t>
            </a:r>
          </a:p>
          <a:p>
            <a:pPr marL="457200" indent="-457200">
              <a:buFont typeface="+mj-lt"/>
              <a:buAutoNum type="arabicPeriod"/>
            </a:pPr>
            <a:r>
              <a:rPr lang="en-US" sz="2000" dirty="0"/>
              <a:t>If you do have it, are you sure you’re covered?</a:t>
            </a:r>
            <a:br>
              <a:rPr lang="en-US" sz="2000" dirty="0"/>
            </a:br>
            <a:r>
              <a:rPr lang="en-US" i="1" dirty="0"/>
              <a:t>(AKA – Are you compliant with your cyber insurance?)</a:t>
            </a:r>
            <a:endParaRPr lang="en-US" sz="2400" i="1" dirty="0"/>
          </a:p>
        </p:txBody>
      </p:sp>
      <p:sp>
        <p:nvSpPr>
          <p:cNvPr id="8" name="Shape 5">
            <a:extLst>
              <a:ext uri="{FF2B5EF4-FFF2-40B4-BE49-F238E27FC236}">
                <a16:creationId xmlns:a16="http://schemas.microsoft.com/office/drawing/2014/main" id="{F0A60102-3D07-5CA9-511F-25921734F0C1}"/>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92EA25B3-5402-A3AA-F0C1-EF9BD6D52D97}"/>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DA0796FF-CADD-9B0B-F3BB-40C53C2EC1EE}"/>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6AACE404-92AB-94D7-036E-7F30982B0CE0}"/>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4A184CDF-3DB7-EB71-1038-57CF85EE769B}"/>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Missing or non-compliant cyber insurance leaves an organization completely financially liable for whatever the outcome of a cyberattack may be.</a:t>
            </a:r>
            <a:endParaRPr lang="en-US" sz="1400" dirty="0"/>
          </a:p>
        </p:txBody>
      </p:sp>
      <p:sp>
        <p:nvSpPr>
          <p:cNvPr id="13" name="Shape 9">
            <a:extLst>
              <a:ext uri="{FF2B5EF4-FFF2-40B4-BE49-F238E27FC236}">
                <a16:creationId xmlns:a16="http://schemas.microsoft.com/office/drawing/2014/main" id="{D87E91AC-5B69-7C39-7890-87E1E1263DB5}"/>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EFB35FC2-AC38-F882-76AE-2AB8EC4F2448}"/>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045A702F-72E0-13CB-AB74-0AF125955EA7}"/>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FD226A62-3D68-EE11-4051-73487981660F}"/>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263622C0-03B3-3B04-4111-10C8BF95DB9A}"/>
              </a:ext>
            </a:extLst>
          </p:cNvPr>
          <p:cNvSpPr/>
          <p:nvPr/>
        </p:nvSpPr>
        <p:spPr>
          <a:xfrm>
            <a:off x="7982712" y="3538728"/>
            <a:ext cx="3520440" cy="996696"/>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Between 2020-2024 (SMEs):</a:t>
            </a:r>
          </a:p>
          <a:p>
            <a:pPr>
              <a:lnSpc>
                <a:spcPct val="108000"/>
              </a:lnSpc>
            </a:pPr>
            <a:r>
              <a:rPr lang="en-US" sz="1400" dirty="0">
                <a:solidFill>
                  <a:srgbClr val="152836"/>
                </a:solidFill>
                <a:latin typeface="Calibri"/>
                <a:ea typeface="Calibri"/>
                <a:cs typeface="Calibri"/>
              </a:rPr>
              <a:t>Average cyber insurance payout: </a:t>
            </a:r>
            <a:r>
              <a:rPr lang="en-US" sz="1400" b="1" dirty="0">
                <a:solidFill>
                  <a:srgbClr val="152836"/>
                </a:solidFill>
                <a:latin typeface="Calibri"/>
                <a:ea typeface="Calibri"/>
                <a:cs typeface="Calibri"/>
              </a:rPr>
              <a:t>$183,000</a:t>
            </a:r>
          </a:p>
          <a:p>
            <a:pPr>
              <a:lnSpc>
                <a:spcPct val="108000"/>
              </a:lnSpc>
            </a:pPr>
            <a:r>
              <a:rPr lang="en-US" sz="1400" dirty="0">
                <a:solidFill>
                  <a:srgbClr val="152836"/>
                </a:solidFill>
                <a:latin typeface="Calibri"/>
                <a:ea typeface="Calibri"/>
                <a:cs typeface="Calibri"/>
              </a:rPr>
              <a:t>Average cyber incident cost: </a:t>
            </a:r>
            <a:r>
              <a:rPr lang="en-US" sz="1400" b="1" dirty="0">
                <a:solidFill>
                  <a:srgbClr val="152836"/>
                </a:solidFill>
                <a:latin typeface="Calibri"/>
                <a:ea typeface="Calibri"/>
                <a:cs typeface="Calibri"/>
              </a:rPr>
              <a:t>$264,000</a:t>
            </a:r>
          </a:p>
          <a:p>
            <a:pPr>
              <a:lnSpc>
                <a:spcPct val="108000"/>
              </a:lnSpc>
            </a:pPr>
            <a:br>
              <a:rPr lang="en-US" sz="900" b="1" i="1" dirty="0"/>
            </a:br>
            <a:r>
              <a:rPr lang="en-US" sz="900" b="1" i="1" dirty="0"/>
              <a:t>Source: NetDiligence®, 2025 Cyber Claims Study, 2020–2024 claims data.</a:t>
            </a:r>
          </a:p>
        </p:txBody>
      </p:sp>
      <p:sp>
        <p:nvSpPr>
          <p:cNvPr id="18" name="Shape 13">
            <a:extLst>
              <a:ext uri="{FF2B5EF4-FFF2-40B4-BE49-F238E27FC236}">
                <a16:creationId xmlns:a16="http://schemas.microsoft.com/office/drawing/2014/main" id="{7A81BDF6-026B-4AC8-2648-2A23F0940B9B}"/>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94BB45AF-9F6F-E9F8-0BB6-26A43710779C}"/>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BC3195FB-6F2C-DF71-5F22-DD51A23343E2}"/>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5C26D38C-6B0E-CB22-7CCD-1AB808324D30}"/>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950DDF83-8FCE-9CB6-EE2D-C5826C550AC4}"/>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t>Verify that your cyber insurance has been reviewed by the appropriate people and that you are compliant with it.</a:t>
            </a:r>
          </a:p>
        </p:txBody>
      </p:sp>
      <p:pic>
        <p:nvPicPr>
          <p:cNvPr id="24" name="Image 0" descr="/home/claude/fsla_deck/icons/chart-white.png">
            <a:extLst>
              <a:ext uri="{FF2B5EF4-FFF2-40B4-BE49-F238E27FC236}">
                <a16:creationId xmlns:a16="http://schemas.microsoft.com/office/drawing/2014/main" id="{9C769C00-E4B1-8D3B-B25F-9C741BA75E69}"/>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2134837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FC5592B-8AD6-C648-8DC8-B3FBE997AA27}"/>
            </a:ext>
          </a:extLst>
        </p:cNvPr>
        <p:cNvGrpSpPr/>
        <p:nvPr/>
      </p:nvGrpSpPr>
      <p:grpSpPr>
        <a:xfrm>
          <a:off x="0" y="0"/>
          <a:ext cx="0" cy="0"/>
          <a:chOff x="0" y="0"/>
          <a:chExt cx="0" cy="0"/>
        </a:xfrm>
      </p:grpSpPr>
      <p:sp>
        <p:nvSpPr>
          <p:cNvPr id="10" name="Shape 3">
            <a:extLst>
              <a:ext uri="{FF2B5EF4-FFF2-40B4-BE49-F238E27FC236}">
                <a16:creationId xmlns:a16="http://schemas.microsoft.com/office/drawing/2014/main" id="{01D8A179-8793-6C28-63BF-3567C88ED285}"/>
              </a:ext>
            </a:extLst>
          </p:cNvPr>
          <p:cNvSpPr/>
          <p:nvPr/>
        </p:nvSpPr>
        <p:spPr>
          <a:xfrm>
            <a:off x="502920" y="3848772"/>
            <a:ext cx="5207881" cy="211679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 name="Text 0">
            <a:extLst>
              <a:ext uri="{FF2B5EF4-FFF2-40B4-BE49-F238E27FC236}">
                <a16:creationId xmlns:a16="http://schemas.microsoft.com/office/drawing/2014/main" id="{DE8D7D82-7DDE-6946-E9B1-3B51B9AAF3B2}"/>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 – CYBER INSURANCE</a:t>
            </a:r>
            <a:endParaRPr lang="en-US" sz="1200" dirty="0"/>
          </a:p>
        </p:txBody>
      </p:sp>
      <p:sp>
        <p:nvSpPr>
          <p:cNvPr id="3" name="Text 1">
            <a:extLst>
              <a:ext uri="{FF2B5EF4-FFF2-40B4-BE49-F238E27FC236}">
                <a16:creationId xmlns:a16="http://schemas.microsoft.com/office/drawing/2014/main" id="{D68EF254-2679-77C6-2053-DC625AAE3B58}"/>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Being Compliant With Cyber Insurance</a:t>
            </a:r>
            <a:endParaRPr lang="en-US" sz="3200" dirty="0"/>
          </a:p>
        </p:txBody>
      </p:sp>
      <p:sp>
        <p:nvSpPr>
          <p:cNvPr id="4" name="Shape 2">
            <a:extLst>
              <a:ext uri="{FF2B5EF4-FFF2-40B4-BE49-F238E27FC236}">
                <a16:creationId xmlns:a16="http://schemas.microsoft.com/office/drawing/2014/main" id="{E177E08F-E66E-5E92-0491-D6197D57A9DF}"/>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2B4C2608-9140-DDA4-6158-29528EE049D2}"/>
              </a:ext>
            </a:extLst>
          </p:cNvPr>
          <p:cNvSpPr/>
          <p:nvPr/>
        </p:nvSpPr>
        <p:spPr>
          <a:xfrm>
            <a:off x="502920" y="1417320"/>
            <a:ext cx="11095548" cy="164861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10C5BE56-A397-82AB-7B8E-E4683FD2FEBA}"/>
              </a:ext>
            </a:extLst>
          </p:cNvPr>
          <p:cNvSpPr/>
          <p:nvPr/>
        </p:nvSpPr>
        <p:spPr>
          <a:xfrm>
            <a:off x="822959" y="1691639"/>
            <a:ext cx="10198304" cy="3749042"/>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Are you just checking boxes?</a:t>
            </a:r>
            <a:endParaRPr lang="en-US" sz="2400" dirty="0"/>
          </a:p>
          <a:p>
            <a:pPr marL="342900" indent="-342900">
              <a:buFont typeface="Arial" panose="020B0604020202020204" pitchFamily="34" charset="0"/>
              <a:buChar char="•"/>
            </a:pPr>
            <a:r>
              <a:rPr lang="en-US" sz="2000" dirty="0"/>
              <a:t>Cyber insurance questionnaires are highly technical and require precise, accurate answers</a:t>
            </a:r>
          </a:p>
          <a:p>
            <a:pPr marL="342900" indent="-342900">
              <a:buFont typeface="Arial" panose="020B0604020202020204" pitchFamily="34" charset="0"/>
              <a:buChar char="•"/>
            </a:pPr>
            <a:r>
              <a:rPr lang="en-US" sz="2000" dirty="0"/>
              <a:t>Without accuracy, your policy may be nothing but a piece of paper</a:t>
            </a:r>
          </a:p>
        </p:txBody>
      </p:sp>
      <p:pic>
        <p:nvPicPr>
          <p:cNvPr id="8" name="Picture 7">
            <a:extLst>
              <a:ext uri="{FF2B5EF4-FFF2-40B4-BE49-F238E27FC236}">
                <a16:creationId xmlns:a16="http://schemas.microsoft.com/office/drawing/2014/main" id="{98C7EC66-E64A-F830-4B8E-E6F7C977E48B}"/>
              </a:ext>
            </a:extLst>
          </p:cNvPr>
          <p:cNvPicPr>
            <a:picLocks noChangeAspect="1"/>
          </p:cNvPicPr>
          <p:nvPr/>
        </p:nvPicPr>
        <p:blipFill>
          <a:blip r:embed="rId3"/>
          <a:stretch>
            <a:fillRect/>
          </a:stretch>
        </p:blipFill>
        <p:spPr>
          <a:xfrm>
            <a:off x="548225" y="3971363"/>
            <a:ext cx="5117269" cy="1871607"/>
          </a:xfrm>
          <a:prstGeom prst="rect">
            <a:avLst/>
          </a:prstGeom>
        </p:spPr>
      </p:pic>
      <p:sp>
        <p:nvSpPr>
          <p:cNvPr id="17" name="Shape 3">
            <a:extLst>
              <a:ext uri="{FF2B5EF4-FFF2-40B4-BE49-F238E27FC236}">
                <a16:creationId xmlns:a16="http://schemas.microsoft.com/office/drawing/2014/main" id="{DC68A336-045C-86BA-86DA-A49A44C05091}"/>
              </a:ext>
            </a:extLst>
          </p:cNvPr>
          <p:cNvSpPr/>
          <p:nvPr/>
        </p:nvSpPr>
        <p:spPr>
          <a:xfrm>
            <a:off x="6435894" y="3848772"/>
            <a:ext cx="5207881" cy="211679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21" name="Picture 20">
            <a:extLst>
              <a:ext uri="{FF2B5EF4-FFF2-40B4-BE49-F238E27FC236}">
                <a16:creationId xmlns:a16="http://schemas.microsoft.com/office/drawing/2014/main" id="{7FF5E10E-BC88-244A-AF96-BD2B1DBF3D24}"/>
              </a:ext>
            </a:extLst>
          </p:cNvPr>
          <p:cNvPicPr>
            <a:picLocks noChangeAspect="1"/>
          </p:cNvPicPr>
          <p:nvPr/>
        </p:nvPicPr>
        <p:blipFill>
          <a:blip r:embed="rId4"/>
          <a:stretch>
            <a:fillRect/>
          </a:stretch>
        </p:blipFill>
        <p:spPr>
          <a:xfrm>
            <a:off x="6481199" y="3971363"/>
            <a:ext cx="5117269" cy="1871607"/>
          </a:xfrm>
          <a:prstGeom prst="rect">
            <a:avLst/>
          </a:prstGeom>
        </p:spPr>
      </p:pic>
      <p:pic>
        <p:nvPicPr>
          <p:cNvPr id="9" name="Image 0" descr="/home/claude/fsla_deck/icons/chart-white.png">
            <a:extLst>
              <a:ext uri="{FF2B5EF4-FFF2-40B4-BE49-F238E27FC236}">
                <a16:creationId xmlns:a16="http://schemas.microsoft.com/office/drawing/2014/main" id="{E1729C19-A87F-9ADF-1729-842E5E8567CC}"/>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2725634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017DBA0-7D42-61C8-15AF-A291A209EE70}"/>
            </a:ext>
          </a:extLst>
        </p:cNvPr>
        <p:cNvGrpSpPr/>
        <p:nvPr/>
      </p:nvGrpSpPr>
      <p:grpSpPr>
        <a:xfrm>
          <a:off x="0" y="0"/>
          <a:ext cx="0" cy="0"/>
          <a:chOff x="0" y="0"/>
          <a:chExt cx="0" cy="0"/>
        </a:xfrm>
      </p:grpSpPr>
      <p:sp>
        <p:nvSpPr>
          <p:cNvPr id="10" name="Shape 3">
            <a:extLst>
              <a:ext uri="{FF2B5EF4-FFF2-40B4-BE49-F238E27FC236}">
                <a16:creationId xmlns:a16="http://schemas.microsoft.com/office/drawing/2014/main" id="{9E5446D4-0720-A10D-FE5D-554D0BD91B5E}"/>
              </a:ext>
            </a:extLst>
          </p:cNvPr>
          <p:cNvSpPr/>
          <p:nvPr/>
        </p:nvSpPr>
        <p:spPr>
          <a:xfrm>
            <a:off x="313765" y="945871"/>
            <a:ext cx="11375315" cy="4817027"/>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dirty="0"/>
          </a:p>
        </p:txBody>
      </p:sp>
      <p:sp>
        <p:nvSpPr>
          <p:cNvPr id="2" name="Text 0">
            <a:extLst>
              <a:ext uri="{FF2B5EF4-FFF2-40B4-BE49-F238E27FC236}">
                <a16:creationId xmlns:a16="http://schemas.microsoft.com/office/drawing/2014/main" id="{45E22FF7-B6EF-ABA3-282C-B9DEAEA597DE}"/>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 – CYBER INSURANCE</a:t>
            </a:r>
            <a:endParaRPr lang="en-US" sz="1200" dirty="0"/>
          </a:p>
        </p:txBody>
      </p:sp>
      <p:sp>
        <p:nvSpPr>
          <p:cNvPr id="4" name="Shape 2">
            <a:extLst>
              <a:ext uri="{FF2B5EF4-FFF2-40B4-BE49-F238E27FC236}">
                <a16:creationId xmlns:a16="http://schemas.microsoft.com/office/drawing/2014/main" id="{42C025D9-2BA4-5AAB-1124-BC135599E612}"/>
              </a:ext>
            </a:extLst>
          </p:cNvPr>
          <p:cNvSpPr/>
          <p:nvPr/>
        </p:nvSpPr>
        <p:spPr>
          <a:xfrm>
            <a:off x="11021263" y="292608"/>
            <a:ext cx="713232" cy="713232"/>
          </a:xfrm>
          <a:prstGeom prst="ellipse">
            <a:avLst/>
          </a:prstGeom>
          <a:solidFill>
            <a:srgbClr val="17395F"/>
          </a:solidFill>
          <a:ln/>
        </p:spPr>
        <p:txBody>
          <a:bodyPr/>
          <a:lstStyle/>
          <a:p>
            <a:endParaRPr lang="en-US"/>
          </a:p>
        </p:txBody>
      </p:sp>
      <p:pic>
        <p:nvPicPr>
          <p:cNvPr id="8" name="Picture 7">
            <a:extLst>
              <a:ext uri="{FF2B5EF4-FFF2-40B4-BE49-F238E27FC236}">
                <a16:creationId xmlns:a16="http://schemas.microsoft.com/office/drawing/2014/main" id="{166E44F1-75C9-6332-8C73-20A391362911}"/>
              </a:ext>
            </a:extLst>
          </p:cNvPr>
          <p:cNvPicPr>
            <a:picLocks noChangeAspect="1"/>
          </p:cNvPicPr>
          <p:nvPr/>
        </p:nvPicPr>
        <p:blipFill>
          <a:blip r:embed="rId3"/>
          <a:stretch>
            <a:fillRect/>
          </a:stretch>
        </p:blipFill>
        <p:spPr>
          <a:xfrm>
            <a:off x="518652" y="1105750"/>
            <a:ext cx="10965539" cy="4557237"/>
          </a:xfrm>
          <a:prstGeom prst="rect">
            <a:avLst/>
          </a:prstGeom>
        </p:spPr>
      </p:pic>
      <p:pic>
        <p:nvPicPr>
          <p:cNvPr id="5" name="Image 0" descr="/home/claude/fsla_deck/icons/chart-white.png">
            <a:extLst>
              <a:ext uri="{FF2B5EF4-FFF2-40B4-BE49-F238E27FC236}">
                <a16:creationId xmlns:a16="http://schemas.microsoft.com/office/drawing/2014/main" id="{BE105E35-276C-D833-3093-352D9A8A25B8}"/>
              </a:ext>
            </a:extLst>
          </p:cNvPr>
          <p:cNvPicPr>
            <a:picLocks noChangeAspect="1"/>
          </p:cNvPicPr>
          <p:nvPr/>
        </p:nvPicPr>
        <p:blipFill>
          <a:blip r:embed="rId4"/>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970407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7ABF9FD-2CB6-E834-DAD0-462CFAF1004B}"/>
            </a:ext>
          </a:extLst>
        </p:cNvPr>
        <p:cNvGrpSpPr/>
        <p:nvPr/>
      </p:nvGrpSpPr>
      <p:grpSpPr>
        <a:xfrm>
          <a:off x="0" y="0"/>
          <a:ext cx="0" cy="0"/>
          <a:chOff x="0" y="0"/>
          <a:chExt cx="0" cy="0"/>
        </a:xfrm>
      </p:grpSpPr>
      <p:sp>
        <p:nvSpPr>
          <p:cNvPr id="10" name="Shape 3">
            <a:extLst>
              <a:ext uri="{FF2B5EF4-FFF2-40B4-BE49-F238E27FC236}">
                <a16:creationId xmlns:a16="http://schemas.microsoft.com/office/drawing/2014/main" id="{BB8A7C5C-E4D0-39CD-CDBF-093A0006D906}"/>
              </a:ext>
            </a:extLst>
          </p:cNvPr>
          <p:cNvSpPr/>
          <p:nvPr/>
        </p:nvSpPr>
        <p:spPr>
          <a:xfrm>
            <a:off x="502920" y="3848772"/>
            <a:ext cx="5207881" cy="211679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 name="Text 0">
            <a:extLst>
              <a:ext uri="{FF2B5EF4-FFF2-40B4-BE49-F238E27FC236}">
                <a16:creationId xmlns:a16="http://schemas.microsoft.com/office/drawing/2014/main" id="{A8FC96ED-C8CB-3C80-8640-B2872B656B15}"/>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 – CYBER INSURANCE</a:t>
            </a:r>
            <a:endParaRPr lang="en-US" sz="1200" dirty="0"/>
          </a:p>
        </p:txBody>
      </p:sp>
      <p:sp>
        <p:nvSpPr>
          <p:cNvPr id="3" name="Text 1">
            <a:extLst>
              <a:ext uri="{FF2B5EF4-FFF2-40B4-BE49-F238E27FC236}">
                <a16:creationId xmlns:a16="http://schemas.microsoft.com/office/drawing/2014/main" id="{A6D311D7-B68A-3701-BBEF-75EF083ED87B}"/>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Being Compliant With Cyber Insurance</a:t>
            </a:r>
            <a:endParaRPr lang="en-US" sz="3200" dirty="0"/>
          </a:p>
        </p:txBody>
      </p:sp>
      <p:sp>
        <p:nvSpPr>
          <p:cNvPr id="4" name="Shape 2">
            <a:extLst>
              <a:ext uri="{FF2B5EF4-FFF2-40B4-BE49-F238E27FC236}">
                <a16:creationId xmlns:a16="http://schemas.microsoft.com/office/drawing/2014/main" id="{28144EBC-E61C-7BA3-CCF7-AC9E53890391}"/>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253AF676-B56C-699C-A5C1-06DCEB04D120}"/>
              </a:ext>
            </a:extLst>
          </p:cNvPr>
          <p:cNvSpPr/>
          <p:nvPr/>
        </p:nvSpPr>
        <p:spPr>
          <a:xfrm>
            <a:off x="502920" y="1417320"/>
            <a:ext cx="11095548" cy="164861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1B389FF4-6F9C-DB26-93FA-AAFB05EFED54}"/>
              </a:ext>
            </a:extLst>
          </p:cNvPr>
          <p:cNvSpPr/>
          <p:nvPr/>
        </p:nvSpPr>
        <p:spPr>
          <a:xfrm>
            <a:off x="822959" y="1691639"/>
            <a:ext cx="10198304" cy="3749042"/>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Are you just checking boxes?</a:t>
            </a:r>
            <a:endParaRPr lang="en-US" sz="2400" dirty="0"/>
          </a:p>
          <a:p>
            <a:pPr marL="342900" indent="-342900">
              <a:buFont typeface="Arial" panose="020B0604020202020204" pitchFamily="34" charset="0"/>
              <a:buChar char="•"/>
            </a:pPr>
            <a:r>
              <a:rPr lang="en-US" sz="2000" dirty="0"/>
              <a:t>Cyber insurance questionnaires are highly technical and require precise, accurate answers</a:t>
            </a:r>
          </a:p>
          <a:p>
            <a:pPr marL="342900" indent="-342900">
              <a:buFont typeface="Arial" panose="020B0604020202020204" pitchFamily="34" charset="0"/>
              <a:buChar char="•"/>
            </a:pPr>
            <a:r>
              <a:rPr lang="en-US" sz="2000" dirty="0"/>
              <a:t>Without accuracy, your policy may be nothing but a piece of paper</a:t>
            </a:r>
          </a:p>
        </p:txBody>
      </p:sp>
      <p:pic>
        <p:nvPicPr>
          <p:cNvPr id="8" name="Picture 7">
            <a:extLst>
              <a:ext uri="{FF2B5EF4-FFF2-40B4-BE49-F238E27FC236}">
                <a16:creationId xmlns:a16="http://schemas.microsoft.com/office/drawing/2014/main" id="{F8C41451-CDB5-9241-6758-79E937F834E5}"/>
              </a:ext>
            </a:extLst>
          </p:cNvPr>
          <p:cNvPicPr>
            <a:picLocks noChangeAspect="1"/>
          </p:cNvPicPr>
          <p:nvPr/>
        </p:nvPicPr>
        <p:blipFill>
          <a:blip r:embed="rId3"/>
          <a:stretch>
            <a:fillRect/>
          </a:stretch>
        </p:blipFill>
        <p:spPr>
          <a:xfrm>
            <a:off x="548225" y="3971363"/>
            <a:ext cx="5117269" cy="1871607"/>
          </a:xfrm>
          <a:prstGeom prst="rect">
            <a:avLst/>
          </a:prstGeom>
        </p:spPr>
      </p:pic>
      <p:sp>
        <p:nvSpPr>
          <p:cNvPr id="17" name="Shape 3">
            <a:extLst>
              <a:ext uri="{FF2B5EF4-FFF2-40B4-BE49-F238E27FC236}">
                <a16:creationId xmlns:a16="http://schemas.microsoft.com/office/drawing/2014/main" id="{96199457-94A0-A685-4D85-717D3775E101}"/>
              </a:ext>
            </a:extLst>
          </p:cNvPr>
          <p:cNvSpPr/>
          <p:nvPr/>
        </p:nvSpPr>
        <p:spPr>
          <a:xfrm>
            <a:off x="6435894" y="3848772"/>
            <a:ext cx="5207881" cy="211679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21" name="Picture 20">
            <a:extLst>
              <a:ext uri="{FF2B5EF4-FFF2-40B4-BE49-F238E27FC236}">
                <a16:creationId xmlns:a16="http://schemas.microsoft.com/office/drawing/2014/main" id="{BF48E24E-BB05-1D4E-CE51-E30504A2C18E}"/>
              </a:ext>
            </a:extLst>
          </p:cNvPr>
          <p:cNvPicPr>
            <a:picLocks noChangeAspect="1"/>
          </p:cNvPicPr>
          <p:nvPr/>
        </p:nvPicPr>
        <p:blipFill>
          <a:blip r:embed="rId4"/>
          <a:stretch>
            <a:fillRect/>
          </a:stretch>
        </p:blipFill>
        <p:spPr>
          <a:xfrm>
            <a:off x="6481199" y="3971363"/>
            <a:ext cx="5117269" cy="1871607"/>
          </a:xfrm>
          <a:prstGeom prst="rect">
            <a:avLst/>
          </a:prstGeom>
        </p:spPr>
      </p:pic>
      <p:pic>
        <p:nvPicPr>
          <p:cNvPr id="9" name="Image 0" descr="/home/claude/fsla_deck/icons/chart-white.png">
            <a:extLst>
              <a:ext uri="{FF2B5EF4-FFF2-40B4-BE49-F238E27FC236}">
                <a16:creationId xmlns:a16="http://schemas.microsoft.com/office/drawing/2014/main" id="{0430EA90-672C-7D83-92C7-518FD1E7912D}"/>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1590183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9CE7C13-9FC6-B565-EF56-FFD616DD8FC5}"/>
            </a:ext>
          </a:extLst>
        </p:cNvPr>
        <p:cNvGrpSpPr/>
        <p:nvPr/>
      </p:nvGrpSpPr>
      <p:grpSpPr>
        <a:xfrm>
          <a:off x="0" y="0"/>
          <a:ext cx="0" cy="0"/>
          <a:chOff x="0" y="0"/>
          <a:chExt cx="0" cy="0"/>
        </a:xfrm>
      </p:grpSpPr>
      <p:sp>
        <p:nvSpPr>
          <p:cNvPr id="10" name="Shape 3">
            <a:extLst>
              <a:ext uri="{FF2B5EF4-FFF2-40B4-BE49-F238E27FC236}">
                <a16:creationId xmlns:a16="http://schemas.microsoft.com/office/drawing/2014/main" id="{3024AC8F-996A-FEFC-89A4-636A38BA8FB0}"/>
              </a:ext>
            </a:extLst>
          </p:cNvPr>
          <p:cNvSpPr/>
          <p:nvPr/>
        </p:nvSpPr>
        <p:spPr>
          <a:xfrm>
            <a:off x="313765" y="945871"/>
            <a:ext cx="11375315" cy="4817027"/>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dirty="0"/>
          </a:p>
        </p:txBody>
      </p:sp>
      <p:sp>
        <p:nvSpPr>
          <p:cNvPr id="2" name="Text 0">
            <a:extLst>
              <a:ext uri="{FF2B5EF4-FFF2-40B4-BE49-F238E27FC236}">
                <a16:creationId xmlns:a16="http://schemas.microsoft.com/office/drawing/2014/main" id="{0B3D91B7-D3EE-A68C-B40C-B8402DCA4DC6}"/>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 – CYBER INSURANCE</a:t>
            </a:r>
            <a:endParaRPr lang="en-US" sz="1200" dirty="0"/>
          </a:p>
        </p:txBody>
      </p:sp>
      <p:sp>
        <p:nvSpPr>
          <p:cNvPr id="4" name="Shape 2">
            <a:extLst>
              <a:ext uri="{FF2B5EF4-FFF2-40B4-BE49-F238E27FC236}">
                <a16:creationId xmlns:a16="http://schemas.microsoft.com/office/drawing/2014/main" id="{D464C3DC-9EAC-4796-BF57-147AB09F0DC5}"/>
              </a:ext>
            </a:extLst>
          </p:cNvPr>
          <p:cNvSpPr/>
          <p:nvPr/>
        </p:nvSpPr>
        <p:spPr>
          <a:xfrm>
            <a:off x="11021263" y="292608"/>
            <a:ext cx="713232" cy="713232"/>
          </a:xfrm>
          <a:prstGeom prst="ellipse">
            <a:avLst/>
          </a:prstGeom>
          <a:solidFill>
            <a:srgbClr val="17395F"/>
          </a:solidFill>
          <a:ln/>
        </p:spPr>
        <p:txBody>
          <a:bodyPr/>
          <a:lstStyle/>
          <a:p>
            <a:endParaRPr lang="en-US"/>
          </a:p>
        </p:txBody>
      </p:sp>
      <p:pic>
        <p:nvPicPr>
          <p:cNvPr id="7" name="Picture 6">
            <a:extLst>
              <a:ext uri="{FF2B5EF4-FFF2-40B4-BE49-F238E27FC236}">
                <a16:creationId xmlns:a16="http://schemas.microsoft.com/office/drawing/2014/main" id="{B606C8E1-FDB2-F078-A81F-25655B1D0929}"/>
              </a:ext>
            </a:extLst>
          </p:cNvPr>
          <p:cNvPicPr>
            <a:picLocks noChangeAspect="1"/>
          </p:cNvPicPr>
          <p:nvPr/>
        </p:nvPicPr>
        <p:blipFill>
          <a:blip r:embed="rId3"/>
          <a:stretch>
            <a:fillRect/>
          </a:stretch>
        </p:blipFill>
        <p:spPr>
          <a:xfrm>
            <a:off x="518651" y="1105749"/>
            <a:ext cx="10965539" cy="4557237"/>
          </a:xfrm>
          <a:prstGeom prst="rect">
            <a:avLst/>
          </a:prstGeom>
        </p:spPr>
      </p:pic>
      <p:pic>
        <p:nvPicPr>
          <p:cNvPr id="5" name="Image 0" descr="/home/claude/fsla_deck/icons/chart-white.png">
            <a:extLst>
              <a:ext uri="{FF2B5EF4-FFF2-40B4-BE49-F238E27FC236}">
                <a16:creationId xmlns:a16="http://schemas.microsoft.com/office/drawing/2014/main" id="{918B45F1-409A-D38E-4DA1-B355958288B2}"/>
              </a:ext>
            </a:extLst>
          </p:cNvPr>
          <p:cNvPicPr>
            <a:picLocks noChangeAspect="1"/>
          </p:cNvPicPr>
          <p:nvPr/>
        </p:nvPicPr>
        <p:blipFill>
          <a:blip r:embed="rId4"/>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3916442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2604B68-E44C-A8C4-9E66-4C78C54AFC7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5DABD5F-5F79-B330-C5AE-A83D08EF10A0}"/>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02 – CYBER INSURANCE</a:t>
            </a:r>
            <a:endParaRPr lang="en-US" sz="1200" dirty="0"/>
          </a:p>
        </p:txBody>
      </p:sp>
      <p:sp>
        <p:nvSpPr>
          <p:cNvPr id="3" name="Text 1">
            <a:extLst>
              <a:ext uri="{FF2B5EF4-FFF2-40B4-BE49-F238E27FC236}">
                <a16:creationId xmlns:a16="http://schemas.microsoft.com/office/drawing/2014/main" id="{E07B4EBC-9FA8-9A73-CB55-9091C877E9B9}"/>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Lowering Your Premiums</a:t>
            </a:r>
            <a:endParaRPr lang="en-US" sz="3200" dirty="0"/>
          </a:p>
        </p:txBody>
      </p:sp>
      <p:sp>
        <p:nvSpPr>
          <p:cNvPr id="4" name="Shape 2">
            <a:extLst>
              <a:ext uri="{FF2B5EF4-FFF2-40B4-BE49-F238E27FC236}">
                <a16:creationId xmlns:a16="http://schemas.microsoft.com/office/drawing/2014/main" id="{43B8F0FC-BF37-B146-3930-9077CDE97367}"/>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8964E3C3-1F96-4663-3B76-5929D538D500}"/>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7359BF64-E029-0C25-AE77-480A9447581C}"/>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Main concept for lowering premiums</a:t>
            </a:r>
            <a:endParaRPr lang="en-US" sz="2400" dirty="0"/>
          </a:p>
          <a:p>
            <a:pPr marL="342900" indent="-342900">
              <a:buFont typeface="Arial" panose="020B0604020202020204" pitchFamily="34" charset="0"/>
              <a:buChar char="•"/>
            </a:pPr>
            <a:r>
              <a:rPr lang="en-US" sz="2000" dirty="0"/>
              <a:t>The more you manage your risk </a:t>
            </a:r>
            <a:r>
              <a:rPr lang="en-US" sz="2000" dirty="0">
                <a:sym typeface="Wingdings" panose="05000000000000000000" pitchFamily="2" charset="2"/>
              </a:rPr>
              <a:t> The lower your premiums are</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Practical methods</a:t>
            </a:r>
            <a:endParaRPr lang="en-US" sz="2400" dirty="0"/>
          </a:p>
          <a:p>
            <a:pPr marL="342900" indent="-342900">
              <a:buFont typeface="Arial" panose="020B0604020202020204" pitchFamily="34" charset="0"/>
              <a:buChar char="•"/>
            </a:pPr>
            <a:r>
              <a:rPr lang="en-US" sz="2000" dirty="0"/>
              <a:t>Conduct cybersecurity audits</a:t>
            </a:r>
          </a:p>
          <a:p>
            <a:pPr marL="800100" lvl="1" indent="-342900">
              <a:buFont typeface="Arial" panose="020B0604020202020204" pitchFamily="34" charset="0"/>
              <a:buChar char="•"/>
            </a:pPr>
            <a:r>
              <a:rPr lang="en-US" sz="2000" dirty="0"/>
              <a:t>Internal audits</a:t>
            </a:r>
          </a:p>
          <a:p>
            <a:pPr marL="800100" lvl="1" indent="-342900">
              <a:buFont typeface="Arial" panose="020B0604020202020204" pitchFamily="34" charset="0"/>
              <a:buChar char="•"/>
            </a:pPr>
            <a:r>
              <a:rPr lang="en-US" sz="2000" dirty="0"/>
              <a:t>External audits (sometimes legally required)</a:t>
            </a:r>
          </a:p>
          <a:p>
            <a:pPr marL="342900" indent="-342900">
              <a:buFont typeface="Arial" panose="020B0604020202020204" pitchFamily="34" charset="0"/>
              <a:buChar char="•"/>
            </a:pPr>
            <a:r>
              <a:rPr lang="en-US" sz="2000" dirty="0"/>
              <a:t>Have internal documentation for:</a:t>
            </a:r>
          </a:p>
          <a:p>
            <a:pPr marL="800100" lvl="1" indent="-342900">
              <a:buFont typeface="Arial" panose="020B0604020202020204" pitchFamily="34" charset="0"/>
              <a:buChar char="•"/>
            </a:pPr>
            <a:r>
              <a:rPr lang="en-US" sz="2000" dirty="0"/>
              <a:t>Audits conducted</a:t>
            </a:r>
          </a:p>
          <a:p>
            <a:pPr marL="800100" lvl="1" indent="-342900">
              <a:buFont typeface="Arial" panose="020B0604020202020204" pitchFamily="34" charset="0"/>
              <a:buChar char="•"/>
            </a:pPr>
            <a:r>
              <a:rPr lang="en-US" sz="2000" dirty="0"/>
              <a:t>Security reviews</a:t>
            </a:r>
          </a:p>
          <a:p>
            <a:pPr marL="800100" lvl="1" indent="-342900">
              <a:buFont typeface="Arial" panose="020B0604020202020204" pitchFamily="34" charset="0"/>
              <a:buChar char="•"/>
            </a:pPr>
            <a:r>
              <a:rPr lang="en-US" sz="2000" dirty="0"/>
              <a:t>Access control changes</a:t>
            </a:r>
          </a:p>
          <a:p>
            <a:pPr marL="800100" lvl="1" indent="-342900">
              <a:buFont typeface="Arial" panose="020B0604020202020204" pitchFamily="34" charset="0"/>
              <a:buChar char="•"/>
            </a:pPr>
            <a:r>
              <a:rPr lang="en-US" sz="2000" dirty="0"/>
              <a:t>Backup verifications</a:t>
            </a:r>
          </a:p>
        </p:txBody>
      </p:sp>
      <p:sp>
        <p:nvSpPr>
          <p:cNvPr id="8" name="Shape 5">
            <a:extLst>
              <a:ext uri="{FF2B5EF4-FFF2-40B4-BE49-F238E27FC236}">
                <a16:creationId xmlns:a16="http://schemas.microsoft.com/office/drawing/2014/main" id="{87DC1FEE-1FC7-697A-00DE-7141533D8761}"/>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2623A02F-9125-F00F-31D9-C9B9EAFD3FF3}"/>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F23B98C8-9E8E-A356-2209-41DC5A0AE85B}"/>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ABB3E90B-8E5D-2DF6-5714-CE37BE2F3A63}"/>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BC633554-51BD-2B34-CD3C-27EF7B23493F}"/>
              </a:ext>
            </a:extLst>
          </p:cNvPr>
          <p:cNvSpPr/>
          <p:nvPr/>
        </p:nvSpPr>
        <p:spPr>
          <a:xfrm>
            <a:off x="7982712" y="1874520"/>
            <a:ext cx="3520440" cy="923544"/>
          </a:xfrm>
          <a:prstGeom prst="rect">
            <a:avLst/>
          </a:prstGeom>
          <a:noFill/>
          <a:ln/>
        </p:spPr>
        <p:txBody>
          <a:bodyPr wrap="square" lIns="0" tIns="0" rIns="0" bIns="0" rtlCol="0" anchor="t"/>
          <a:lstStyle/>
          <a:p>
            <a:pPr marL="233363" indent="-233363">
              <a:lnSpc>
                <a:spcPct val="108000"/>
              </a:lnSpc>
              <a:buAutoNum type="alphaUcPeriod"/>
            </a:pPr>
            <a:r>
              <a:rPr lang="en-US" sz="1400" dirty="0">
                <a:solidFill>
                  <a:srgbClr val="152836"/>
                </a:solidFill>
                <a:latin typeface="Calibri" pitchFamily="34" charset="0"/>
                <a:ea typeface="Calibri" pitchFamily="34" charset="-122"/>
                <a:cs typeface="Calibri" pitchFamily="34" charset="-120"/>
              </a:rPr>
              <a:t>Wasteful spending</a:t>
            </a:r>
          </a:p>
          <a:p>
            <a:pPr marL="233363" indent="-233363">
              <a:lnSpc>
                <a:spcPct val="108000"/>
              </a:lnSpc>
              <a:buAutoNum type="alphaUcPeriod"/>
            </a:pPr>
            <a:r>
              <a:rPr lang="en-US" sz="1400" dirty="0">
                <a:solidFill>
                  <a:srgbClr val="152836"/>
                </a:solidFill>
                <a:latin typeface="Calibri" pitchFamily="34" charset="0"/>
                <a:ea typeface="Calibri" pitchFamily="34" charset="-122"/>
                <a:cs typeface="Calibri" pitchFamily="34" charset="-120"/>
              </a:rPr>
              <a:t>High premiums = High risk profile</a:t>
            </a:r>
            <a:br>
              <a:rPr lang="en-US" sz="1400" dirty="0">
                <a:solidFill>
                  <a:srgbClr val="152836"/>
                </a:solidFill>
                <a:latin typeface="Calibri" pitchFamily="34" charset="0"/>
                <a:ea typeface="Calibri" pitchFamily="34" charset="-122"/>
                <a:cs typeface="Calibri" pitchFamily="34" charset="-120"/>
              </a:rPr>
            </a:br>
            <a:r>
              <a:rPr lang="en-US" sz="1400" i="1" dirty="0">
                <a:solidFill>
                  <a:srgbClr val="152836"/>
                </a:solidFill>
                <a:latin typeface="Calibri" pitchFamily="34" charset="0"/>
                <a:ea typeface="Calibri" pitchFamily="34" charset="-122"/>
                <a:cs typeface="Calibri" pitchFamily="34" charset="-120"/>
              </a:rPr>
              <a:t>(Normally)</a:t>
            </a:r>
            <a:endParaRPr lang="en-US" sz="1400" i="1" dirty="0"/>
          </a:p>
        </p:txBody>
      </p:sp>
      <p:sp>
        <p:nvSpPr>
          <p:cNvPr id="13" name="Shape 9">
            <a:extLst>
              <a:ext uri="{FF2B5EF4-FFF2-40B4-BE49-F238E27FC236}">
                <a16:creationId xmlns:a16="http://schemas.microsoft.com/office/drawing/2014/main" id="{E9D15231-5D4A-916D-197F-8ABBEA5013F9}"/>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FEE1A791-F5D6-67C1-0F4F-EF23919DAAFD}"/>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6F24B3C7-CDE8-2439-E5D1-587E6622C9C0}"/>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7D20C467-F629-97ED-9E31-E706D834638F}"/>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5293D214-6807-57C7-65C0-B9FDAE6445DE}"/>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Financial impacts are ultimately felt across all departmental budgets.</a:t>
            </a:r>
            <a:endParaRPr lang="en-US" sz="1400" dirty="0">
              <a:latin typeface="Calibri"/>
              <a:ea typeface="Calibri"/>
              <a:cs typeface="Calibri"/>
            </a:endParaRPr>
          </a:p>
        </p:txBody>
      </p:sp>
      <p:sp>
        <p:nvSpPr>
          <p:cNvPr id="18" name="Shape 13">
            <a:extLst>
              <a:ext uri="{FF2B5EF4-FFF2-40B4-BE49-F238E27FC236}">
                <a16:creationId xmlns:a16="http://schemas.microsoft.com/office/drawing/2014/main" id="{2604047E-6D21-A072-5824-5B138FDC86DD}"/>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F15F5960-B995-62E2-5967-7D4E2A98EBA1}"/>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299BC6A9-727E-909D-A61C-6695B898D2D5}"/>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8A8308EC-738D-ACA8-3839-C3578A5BC815}"/>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BE4E48EA-660F-40A0-7880-4902037FCDA1}"/>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t>Ensure cybersecurity audits are being conducted and that measures taken are well documented.</a:t>
            </a:r>
          </a:p>
        </p:txBody>
      </p:sp>
      <p:pic>
        <p:nvPicPr>
          <p:cNvPr id="24" name="Image 0" descr="/home/claude/fsla_deck/icons/chart-white.png">
            <a:extLst>
              <a:ext uri="{FF2B5EF4-FFF2-40B4-BE49-F238E27FC236}">
                <a16:creationId xmlns:a16="http://schemas.microsoft.com/office/drawing/2014/main" id="{7DABB59A-83B9-3A0A-A2DC-A09BAFA21905}"/>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766393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9646AD4-BBC3-84E1-1FBC-5460B64FD4FF}"/>
            </a:ext>
          </a:extLst>
        </p:cNvPr>
        <p:cNvGrpSpPr/>
        <p:nvPr/>
      </p:nvGrpSpPr>
      <p:grpSpPr>
        <a:xfrm>
          <a:off x="0" y="0"/>
          <a:ext cx="0" cy="0"/>
          <a:chOff x="0" y="0"/>
          <a:chExt cx="0" cy="0"/>
        </a:xfrm>
      </p:grpSpPr>
      <p:sp>
        <p:nvSpPr>
          <p:cNvPr id="29" name="Shape 3">
            <a:extLst>
              <a:ext uri="{FF2B5EF4-FFF2-40B4-BE49-F238E27FC236}">
                <a16:creationId xmlns:a16="http://schemas.microsoft.com/office/drawing/2014/main" id="{6810A0F0-B8F7-7455-7740-AA69836317A5}"/>
              </a:ext>
            </a:extLst>
          </p:cNvPr>
          <p:cNvSpPr/>
          <p:nvPr/>
        </p:nvSpPr>
        <p:spPr>
          <a:xfrm>
            <a:off x="7444442" y="1625600"/>
            <a:ext cx="3424518" cy="3774757"/>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 name="Text 0">
            <a:extLst>
              <a:ext uri="{FF2B5EF4-FFF2-40B4-BE49-F238E27FC236}">
                <a16:creationId xmlns:a16="http://schemas.microsoft.com/office/drawing/2014/main" id="{62D21F73-CC3D-3808-D664-DDC1D8A76FE1}"/>
              </a:ext>
            </a:extLst>
          </p:cNvPr>
          <p:cNvSpPr/>
          <p:nvPr/>
        </p:nvSpPr>
        <p:spPr>
          <a:xfrm>
            <a:off x="502920" y="365760"/>
            <a:ext cx="7315200" cy="274320"/>
          </a:xfrm>
          <a:prstGeom prst="rect">
            <a:avLst/>
          </a:prstGeom>
          <a:noFill/>
          <a:ln/>
        </p:spPr>
        <p:txBody>
          <a:bodyPr wrap="square" rtlCol="0" anchor="ctr"/>
          <a:lstStyle/>
          <a:p>
            <a:pPr marL="0" indent="0" algn="l">
              <a:buNone/>
            </a:pPr>
            <a:r>
              <a:rPr lang="en-US" sz="1200" b="1" kern="0" spc="200" dirty="0">
                <a:solidFill>
                  <a:srgbClr val="2E6F96"/>
                </a:solidFill>
                <a:latin typeface="Calibri" pitchFamily="34" charset="0"/>
                <a:ea typeface="Calibri" pitchFamily="34" charset="-122"/>
                <a:cs typeface="Calibri" pitchFamily="34" charset="-120"/>
              </a:rPr>
              <a:t>LUNCH &amp; LEARN – CYBERSECURITY IN A TECH WORLD</a:t>
            </a:r>
            <a:endParaRPr lang="en-US" sz="1200" dirty="0"/>
          </a:p>
        </p:txBody>
      </p:sp>
      <p:sp>
        <p:nvSpPr>
          <p:cNvPr id="3" name="Text 1">
            <a:extLst>
              <a:ext uri="{FF2B5EF4-FFF2-40B4-BE49-F238E27FC236}">
                <a16:creationId xmlns:a16="http://schemas.microsoft.com/office/drawing/2014/main" id="{81778D37-6632-2C66-2AE3-1998E10F80CA}"/>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Meet Your Speakers</a:t>
            </a:r>
            <a:endParaRPr lang="en-US" sz="3200" dirty="0"/>
          </a:p>
        </p:txBody>
      </p:sp>
      <p:sp>
        <p:nvSpPr>
          <p:cNvPr id="4" name="Shape 2">
            <a:extLst>
              <a:ext uri="{FF2B5EF4-FFF2-40B4-BE49-F238E27FC236}">
                <a16:creationId xmlns:a16="http://schemas.microsoft.com/office/drawing/2014/main" id="{977E6898-8180-5A17-6EED-EF6D54D91164}"/>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559ECAD4-5C48-EF97-ECEB-51601FCD81E8}"/>
              </a:ext>
            </a:extLst>
          </p:cNvPr>
          <p:cNvSpPr/>
          <p:nvPr/>
        </p:nvSpPr>
        <p:spPr>
          <a:xfrm>
            <a:off x="1272988" y="1597501"/>
            <a:ext cx="3424518" cy="3774757"/>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Title 1">
            <a:extLst>
              <a:ext uri="{FF2B5EF4-FFF2-40B4-BE49-F238E27FC236}">
                <a16:creationId xmlns:a16="http://schemas.microsoft.com/office/drawing/2014/main" id="{2B48672A-9752-A8BB-4B82-3F61FFD3FA3F}"/>
              </a:ext>
            </a:extLst>
          </p:cNvPr>
          <p:cNvSpPr txBox="1">
            <a:spLocks/>
          </p:cNvSpPr>
          <p:nvPr/>
        </p:nvSpPr>
        <p:spPr>
          <a:xfrm>
            <a:off x="791845" y="5400357"/>
            <a:ext cx="4486910" cy="1325563"/>
          </a:xfrm>
          <a:prstGeom prst="rect">
            <a:avLst/>
          </a:prstGeom>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900" dirty="0">
                <a:latin typeface="+mn-lt"/>
              </a:rPr>
              <a:t>Brandon Williams</a:t>
            </a:r>
            <a:br>
              <a:rPr lang="en-US" dirty="0">
                <a:latin typeface="+mn-lt"/>
              </a:rPr>
            </a:br>
            <a:r>
              <a:rPr lang="en-US" sz="2000" b="1" dirty="0">
                <a:latin typeface="+mn-lt"/>
              </a:rPr>
              <a:t>Founder &amp; Managing Director, UPLIFTING IT</a:t>
            </a:r>
            <a:br>
              <a:rPr lang="en-US" sz="2000" dirty="0">
                <a:latin typeface="+mn-lt"/>
              </a:rPr>
            </a:br>
            <a:r>
              <a:rPr lang="en-US" sz="2000" dirty="0">
                <a:latin typeface="+mn-lt"/>
              </a:rPr>
              <a:t>Director of IT, ONELIFE Senior Living</a:t>
            </a:r>
            <a:endParaRPr lang="en-US" sz="4900" dirty="0">
              <a:latin typeface="+mn-lt"/>
            </a:endParaRPr>
          </a:p>
        </p:txBody>
      </p:sp>
      <p:sp>
        <p:nvSpPr>
          <p:cNvPr id="25" name="Title 1">
            <a:extLst>
              <a:ext uri="{FF2B5EF4-FFF2-40B4-BE49-F238E27FC236}">
                <a16:creationId xmlns:a16="http://schemas.microsoft.com/office/drawing/2014/main" id="{AE15706F-3A55-15A5-13C3-F35F2910B392}"/>
              </a:ext>
            </a:extLst>
          </p:cNvPr>
          <p:cNvSpPr txBox="1">
            <a:spLocks/>
          </p:cNvSpPr>
          <p:nvPr/>
        </p:nvSpPr>
        <p:spPr>
          <a:xfrm>
            <a:off x="6836411" y="5400356"/>
            <a:ext cx="4640580" cy="13255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mn-lt"/>
              </a:rPr>
              <a:t>Ian Aldrich</a:t>
            </a:r>
          </a:p>
          <a:p>
            <a:pPr algn="ctr"/>
            <a:r>
              <a:rPr lang="en-US" sz="1800" b="1" dirty="0">
                <a:latin typeface="+mn-lt"/>
              </a:rPr>
              <a:t>Partner &amp; Sr IT Systems Analyst, UPLIFTING IT</a:t>
            </a:r>
            <a:br>
              <a:rPr lang="en-US" sz="1800" dirty="0">
                <a:latin typeface="+mn-lt"/>
              </a:rPr>
            </a:br>
            <a:r>
              <a:rPr lang="en-US" sz="1800" dirty="0">
                <a:latin typeface="+mn-lt"/>
              </a:rPr>
              <a:t>Sr IT Systems Analyst, ONELIFE Senior Living</a:t>
            </a:r>
          </a:p>
        </p:txBody>
      </p:sp>
      <p:pic>
        <p:nvPicPr>
          <p:cNvPr id="26" name="Picture 25">
            <a:extLst>
              <a:ext uri="{FF2B5EF4-FFF2-40B4-BE49-F238E27FC236}">
                <a16:creationId xmlns:a16="http://schemas.microsoft.com/office/drawing/2014/main" id="{C0BFE2AB-5137-3ACD-75A9-7EDB517E1DFF}"/>
              </a:ext>
            </a:extLst>
          </p:cNvPr>
          <p:cNvPicPr>
            <a:picLocks noChangeAspect="1"/>
          </p:cNvPicPr>
          <p:nvPr/>
        </p:nvPicPr>
        <p:blipFill>
          <a:blip r:embed="rId3">
            <a:extLst>
              <a:ext uri="{28A0092B-C50C-407E-A947-70E740481C1C}">
                <a14:useLocalDpi xmlns:a14="http://schemas.microsoft.com/office/drawing/2010/main" val="0"/>
              </a:ext>
            </a:extLst>
          </a:blip>
          <a:srcRect t="8899" b="12673"/>
          <a:stretch>
            <a:fillRect/>
          </a:stretch>
        </p:blipFill>
        <p:spPr>
          <a:xfrm>
            <a:off x="1499785" y="1681479"/>
            <a:ext cx="2970924" cy="3495041"/>
          </a:xfrm>
          <a:prstGeom prst="rect">
            <a:avLst/>
          </a:prstGeom>
        </p:spPr>
      </p:pic>
      <p:pic>
        <p:nvPicPr>
          <p:cNvPr id="27" name="Picture 26">
            <a:extLst>
              <a:ext uri="{FF2B5EF4-FFF2-40B4-BE49-F238E27FC236}">
                <a16:creationId xmlns:a16="http://schemas.microsoft.com/office/drawing/2014/main" id="{1B779AFF-3908-FF53-504D-D932BD401B0F}"/>
              </a:ext>
            </a:extLst>
          </p:cNvPr>
          <p:cNvPicPr>
            <a:picLocks noChangeAspect="1"/>
          </p:cNvPicPr>
          <p:nvPr/>
        </p:nvPicPr>
        <p:blipFill>
          <a:blip r:embed="rId4">
            <a:extLst>
              <a:ext uri="{28A0092B-C50C-407E-A947-70E740481C1C}">
                <a14:useLocalDpi xmlns:a14="http://schemas.microsoft.com/office/drawing/2010/main" val="0"/>
              </a:ext>
            </a:extLst>
          </a:blip>
          <a:srcRect l="12673" r="8899"/>
          <a:stretch>
            <a:fillRect/>
          </a:stretch>
        </p:blipFill>
        <p:spPr>
          <a:xfrm rot="16200000">
            <a:off x="7409181" y="1943538"/>
            <a:ext cx="3495041" cy="2970924"/>
          </a:xfrm>
          <a:prstGeom prst="rect">
            <a:avLst/>
          </a:prstGeom>
        </p:spPr>
      </p:pic>
      <p:pic>
        <p:nvPicPr>
          <p:cNvPr id="32" name="Image 0" descr="/home/claude/fsla_deck/icons/file-search-white.png">
            <a:extLst>
              <a:ext uri="{FF2B5EF4-FFF2-40B4-BE49-F238E27FC236}">
                <a16:creationId xmlns:a16="http://schemas.microsoft.com/office/drawing/2014/main" id="{DF018A69-B87A-89D4-9659-8551AC4ACF51}"/>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330569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a:extLst>
            <a:ext uri="{FF2B5EF4-FFF2-40B4-BE49-F238E27FC236}">
              <a16:creationId xmlns:a16="http://schemas.microsoft.com/office/drawing/2014/main" id="{14DF5C4F-0ECE-857C-2EA9-846076452AE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0F720AD-6CAB-9CA8-C5B0-9A6A7821796A}"/>
              </a:ext>
            </a:extLst>
          </p:cNvPr>
          <p:cNvSpPr/>
          <p:nvPr/>
        </p:nvSpPr>
        <p:spPr>
          <a:xfrm>
            <a:off x="8778240" y="-2194560"/>
            <a:ext cx="5943600" cy="5943600"/>
          </a:xfrm>
          <a:prstGeom prst="ellipse">
            <a:avLst/>
          </a:prstGeom>
          <a:solidFill>
            <a:srgbClr val="234F78">
              <a:alpha val="55000"/>
            </a:srgbClr>
          </a:solidFill>
          <a:ln/>
        </p:spPr>
        <p:txBody>
          <a:bodyPr/>
          <a:lstStyle/>
          <a:p>
            <a:endParaRPr lang="en-US"/>
          </a:p>
        </p:txBody>
      </p:sp>
      <p:sp>
        <p:nvSpPr>
          <p:cNvPr id="3" name="Shape 1">
            <a:extLst>
              <a:ext uri="{FF2B5EF4-FFF2-40B4-BE49-F238E27FC236}">
                <a16:creationId xmlns:a16="http://schemas.microsoft.com/office/drawing/2014/main" id="{A5CA4F06-B945-6E00-CC58-39C83ACC2322}"/>
              </a:ext>
            </a:extLst>
          </p:cNvPr>
          <p:cNvSpPr/>
          <p:nvPr/>
        </p:nvSpPr>
        <p:spPr>
          <a:xfrm>
            <a:off x="-2011680" y="4572000"/>
            <a:ext cx="3840480" cy="3840480"/>
          </a:xfrm>
          <a:prstGeom prst="ellipse">
            <a:avLst/>
          </a:prstGeom>
          <a:solidFill>
            <a:srgbClr val="2E6F96">
              <a:alpha val="30000"/>
            </a:srgbClr>
          </a:solidFill>
          <a:ln/>
        </p:spPr>
        <p:txBody>
          <a:bodyPr/>
          <a:lstStyle/>
          <a:p>
            <a:endParaRPr lang="en-US"/>
          </a:p>
        </p:txBody>
      </p:sp>
      <p:sp>
        <p:nvSpPr>
          <p:cNvPr id="4" name="Shape 2">
            <a:extLst>
              <a:ext uri="{FF2B5EF4-FFF2-40B4-BE49-F238E27FC236}">
                <a16:creationId xmlns:a16="http://schemas.microsoft.com/office/drawing/2014/main" id="{2302F1C7-435D-B6F5-2376-7E5065D3BE43}"/>
              </a:ext>
            </a:extLst>
          </p:cNvPr>
          <p:cNvSpPr/>
          <p:nvPr/>
        </p:nvSpPr>
        <p:spPr>
          <a:xfrm>
            <a:off x="548640" y="1735984"/>
            <a:ext cx="1005840" cy="1005840"/>
          </a:xfrm>
          <a:prstGeom prst="ellipse">
            <a:avLst/>
          </a:prstGeom>
          <a:solidFill>
            <a:srgbClr val="2E6F96"/>
          </a:solidFill>
          <a:ln/>
        </p:spPr>
        <p:txBody>
          <a:bodyPr/>
          <a:lstStyle/>
          <a:p>
            <a:endParaRPr lang="en-US"/>
          </a:p>
        </p:txBody>
      </p:sp>
      <p:pic>
        <p:nvPicPr>
          <p:cNvPr id="5" name="Image 0" descr="/home/claude/fsla_deck/icons/mail-warning-white.png">
            <a:extLst>
              <a:ext uri="{FF2B5EF4-FFF2-40B4-BE49-F238E27FC236}">
                <a16:creationId xmlns:a16="http://schemas.microsoft.com/office/drawing/2014/main" id="{3F225A71-C141-3C43-8BFD-EF518DA1F746}"/>
              </a:ext>
            </a:extLst>
          </p:cNvPr>
          <p:cNvPicPr>
            <a:picLocks noChangeAspect="1"/>
          </p:cNvPicPr>
          <p:nvPr/>
        </p:nvPicPr>
        <p:blipFill>
          <a:blip r:embed="rId3"/>
          <a:stretch>
            <a:fillRect/>
          </a:stretch>
        </p:blipFill>
        <p:spPr>
          <a:xfrm>
            <a:off x="786384" y="1973728"/>
            <a:ext cx="530352" cy="530352"/>
          </a:xfrm>
          <a:prstGeom prst="rect">
            <a:avLst/>
          </a:prstGeom>
        </p:spPr>
      </p:pic>
      <p:sp>
        <p:nvSpPr>
          <p:cNvPr id="7" name="Text 4">
            <a:extLst>
              <a:ext uri="{FF2B5EF4-FFF2-40B4-BE49-F238E27FC236}">
                <a16:creationId xmlns:a16="http://schemas.microsoft.com/office/drawing/2014/main" id="{71F0988C-30F1-485A-8C22-1B055592EA7C}"/>
              </a:ext>
            </a:extLst>
          </p:cNvPr>
          <p:cNvSpPr/>
          <p:nvPr/>
        </p:nvSpPr>
        <p:spPr>
          <a:xfrm>
            <a:off x="530352" y="2971800"/>
            <a:ext cx="10515600" cy="118872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Your Personal Side – Section II</a:t>
            </a:r>
            <a:endParaRPr lang="en-US" sz="4400" dirty="0"/>
          </a:p>
        </p:txBody>
      </p:sp>
      <p:sp>
        <p:nvSpPr>
          <p:cNvPr id="8" name="Text 5">
            <a:extLst>
              <a:ext uri="{FF2B5EF4-FFF2-40B4-BE49-F238E27FC236}">
                <a16:creationId xmlns:a16="http://schemas.microsoft.com/office/drawing/2014/main" id="{67224A90-9735-ED87-B786-94B89803EEFD}"/>
              </a:ext>
            </a:extLst>
          </p:cNvPr>
          <p:cNvSpPr/>
          <p:nvPr/>
        </p:nvSpPr>
        <p:spPr>
          <a:xfrm>
            <a:off x="548640" y="4160520"/>
            <a:ext cx="9326880" cy="731520"/>
          </a:xfrm>
          <a:prstGeom prst="rect">
            <a:avLst/>
          </a:prstGeom>
          <a:noFill/>
          <a:ln/>
        </p:spPr>
        <p:txBody>
          <a:bodyPr wrap="square" rtlCol="0" anchor="ctr"/>
          <a:lstStyle/>
          <a:p>
            <a:pPr marL="0" indent="0">
              <a:lnSpc>
                <a:spcPct val="115000"/>
              </a:lnSpc>
              <a:buNone/>
            </a:pPr>
            <a:r>
              <a:rPr lang="en-US" sz="1600" dirty="0">
                <a:solidFill>
                  <a:srgbClr val="AFC8D3"/>
                </a:solidFill>
                <a:latin typeface="Calibri" pitchFamily="34" charset="0"/>
                <a:ea typeface="Calibri" pitchFamily="34" charset="-122"/>
                <a:cs typeface="Calibri" pitchFamily="34" charset="-120"/>
              </a:rPr>
              <a:t>Most incidents in senior living do not start with a hacked firewall. They start with one email, one click, or one paste into the wrong tool.</a:t>
            </a:r>
            <a:endParaRPr lang="en-US" sz="1600" dirty="0"/>
          </a:p>
        </p:txBody>
      </p:sp>
    </p:spTree>
    <p:extLst>
      <p:ext uri="{BB962C8B-B14F-4D97-AF65-F5344CB8AC3E}">
        <p14:creationId xmlns:p14="http://schemas.microsoft.com/office/powerpoint/2010/main" val="2434007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pPr marL="0" indent="0" algn="l">
              <a:buNone/>
            </a:pPr>
            <a:r>
              <a:rPr lang="en-US" sz="1200" b="1" kern="0" spc="200" dirty="0">
                <a:solidFill>
                  <a:srgbClr val="2E6F96"/>
                </a:solidFill>
                <a:latin typeface="Calibri" pitchFamily="34" charset="0"/>
                <a:ea typeface="Calibri" pitchFamily="34" charset="-122"/>
                <a:cs typeface="Calibri" pitchFamily="34" charset="-120"/>
              </a:rPr>
              <a:t>SECTION II · YOUR PERSONAL SIDE · 01</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Phishing</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mail-warning-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sz="1450" b="1" dirty="0">
                <a:solidFill>
                  <a:srgbClr val="17395F"/>
                </a:solidFill>
                <a:latin typeface="Calibri" pitchFamily="34" charset="0"/>
                <a:ea typeface="Calibri" pitchFamily="34" charset="-122"/>
                <a:cs typeface="Calibri" pitchFamily="34" charset="-120"/>
              </a:rPr>
              <a:t>What fake emails look like now</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The sender address is one letter off from a real vendor or coworker</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Always urgent: “Your password expires today”</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Fake invoices, fake DocuSign links, fake Microsoft login pages</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A vendor changing their bank info right before a payment</a:t>
            </a:r>
            <a:endParaRPr lang="en-US" sz="1450" dirty="0"/>
          </a:p>
          <a:p>
            <a:pPr marL="0" indent="0">
              <a:spcBef>
                <a:spcPts val="1000"/>
              </a:spcBef>
              <a:spcAft>
                <a:spcPts val="400"/>
              </a:spcAft>
              <a:buNone/>
            </a:pPr>
            <a:r>
              <a:rPr lang="en-US" sz="1450" b="1" dirty="0">
                <a:solidFill>
                  <a:srgbClr val="17395F"/>
                </a:solidFill>
                <a:latin typeface="Calibri" pitchFamily="34" charset="0"/>
                <a:ea typeface="Calibri" pitchFamily="34" charset="-122"/>
                <a:cs typeface="Calibri" pitchFamily="34" charset="-120"/>
              </a:rPr>
              <a:t>Tell every employee this</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Stop, check, report</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Call using a number you already have. Never the one in the email.</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Never approve a login request on your phone if you did not start it</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Nobody gets in trouble for reporting. Thank the person who clicked.</a:t>
            </a:r>
            <a:endParaRPr lang="en-US" sz="1450" dirty="0"/>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Fake emails that steal staff passwords or reroute a payment. They target your people, not your firewall.</a:t>
            </a:r>
            <a:endParaRPr lang="en-US" sz="14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One convincing email can misdirect a real payment or hand over a password that unlocks everything it touches. BEC scams cost U.S. victims </a:t>
            </a:r>
            <a:r>
              <a:rPr lang="en-US" sz="1400" b="1" dirty="0">
                <a:solidFill>
                  <a:srgbClr val="152836"/>
                </a:solidFill>
                <a:latin typeface="Calibri"/>
                <a:ea typeface="Calibri"/>
                <a:cs typeface="Calibri"/>
              </a:rPr>
              <a:t>$3.05B</a:t>
            </a:r>
            <a:r>
              <a:rPr lang="en-US" sz="1400" dirty="0">
                <a:solidFill>
                  <a:srgbClr val="152836"/>
                </a:solidFill>
                <a:latin typeface="Calibri"/>
                <a:ea typeface="Calibri"/>
                <a:cs typeface="Calibri"/>
              </a:rPr>
              <a:t> in 2025 alone.</a:t>
            </a:r>
            <a:endParaRPr lang="en-US" sz="1400" dirty="0">
              <a:latin typeface="Calibri"/>
              <a:ea typeface="Calibri"/>
              <a:cs typeface="Calibri"/>
            </a:endParaRPr>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Train staff with practice phishing emails, add a Report Phishing button, turn on multi-factor login, and put the no-blame rule in writing.</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 · YOUR PERSONAL SIDE · 01</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Real-World Examples</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file-search-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544068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73352"/>
            <a:ext cx="4800600" cy="256032"/>
          </a:xfrm>
          <a:prstGeom prst="rect">
            <a:avLst/>
          </a:prstGeom>
          <a:noFill/>
          <a:ln/>
        </p:spPr>
        <p:txBody>
          <a:bodyPr wrap="square" lIns="91440" tIns="45720" rIns="91440" bIns="45720" rtlCol="0" anchor="ctr"/>
          <a:lstStyle/>
          <a:p>
            <a:r>
              <a:rPr lang="en-US" sz="1200" b="1" kern="0" spc="150">
                <a:solidFill>
                  <a:srgbClr val="2E6F96"/>
                </a:solidFill>
                <a:latin typeface="Calibri"/>
                <a:ea typeface="Calibri"/>
                <a:cs typeface="Calibri"/>
              </a:rPr>
              <a:t>STATE DHS · 2019</a:t>
            </a:r>
            <a:endParaRPr lang="en-US" sz="1200">
              <a:latin typeface="Calibri"/>
              <a:ea typeface="Calibri"/>
              <a:cs typeface="Calibri"/>
            </a:endParaRPr>
          </a:p>
        </p:txBody>
      </p:sp>
      <p:sp>
        <p:nvSpPr>
          <p:cNvPr id="8" name="Text 5"/>
          <p:cNvSpPr/>
          <p:nvPr/>
        </p:nvSpPr>
        <p:spPr>
          <a:xfrm>
            <a:off x="822960" y="1920240"/>
            <a:ext cx="4800600" cy="548640"/>
          </a:xfrm>
          <a:prstGeom prst="rect">
            <a:avLst/>
          </a:prstGeom>
          <a:noFill/>
          <a:ln/>
        </p:spPr>
        <p:txBody>
          <a:bodyPr wrap="square" rtlCol="0" anchor="ctr"/>
          <a:lstStyle/>
          <a:p>
            <a:pPr marL="0" indent="0">
              <a:buNone/>
            </a:pPr>
            <a:r>
              <a:rPr lang="en-US" sz="1800" b="1" dirty="0">
                <a:solidFill>
                  <a:srgbClr val="17395F"/>
                </a:solidFill>
                <a:latin typeface="Cambria" pitchFamily="34" charset="0"/>
                <a:ea typeface="Cambria" pitchFamily="34" charset="-122"/>
                <a:cs typeface="Cambria" pitchFamily="34" charset="-120"/>
              </a:rPr>
              <a:t>One phishing email, statewide fallout</a:t>
            </a:r>
            <a:endParaRPr lang="en-US" sz="1800" dirty="0"/>
          </a:p>
        </p:txBody>
      </p:sp>
      <p:sp>
        <p:nvSpPr>
          <p:cNvPr id="9" name="Text 6"/>
          <p:cNvSpPr/>
          <p:nvPr/>
        </p:nvSpPr>
        <p:spPr>
          <a:xfrm>
            <a:off x="822960" y="2514600"/>
            <a:ext cx="4800600" cy="685800"/>
          </a:xfrm>
          <a:prstGeom prst="rect">
            <a:avLst/>
          </a:prstGeom>
          <a:noFill/>
          <a:ln/>
        </p:spPr>
        <p:txBody>
          <a:bodyPr wrap="square" lIns="91440" tIns="45720" rIns="91440" bIns="45720" rtlCol="0" anchor="ctr"/>
          <a:lstStyle/>
          <a:p>
            <a:pPr marL="0" indent="0">
              <a:buNone/>
            </a:pPr>
            <a:r>
              <a:rPr lang="en-US" sz="3800" b="1">
                <a:solidFill>
                  <a:srgbClr val="E8963C"/>
                </a:solidFill>
                <a:latin typeface="Cambria"/>
                <a:ea typeface="Cambria"/>
                <a:cs typeface="Cambria" pitchFamily="34" charset="-120"/>
              </a:rPr>
              <a:t>645,000+</a:t>
            </a:r>
            <a:endParaRPr lang="en-US" sz="3800">
              <a:latin typeface="Cambria"/>
              <a:ea typeface="Cambria"/>
            </a:endParaRPr>
          </a:p>
        </p:txBody>
      </p:sp>
      <p:sp>
        <p:nvSpPr>
          <p:cNvPr id="10" name="Text 7"/>
          <p:cNvSpPr/>
          <p:nvPr/>
        </p:nvSpPr>
        <p:spPr>
          <a:xfrm>
            <a:off x="822960" y="3172968"/>
            <a:ext cx="4800600" cy="320040"/>
          </a:xfrm>
          <a:prstGeom prst="rect">
            <a:avLst/>
          </a:prstGeom>
          <a:noFill/>
          <a:ln/>
        </p:spPr>
        <p:txBody>
          <a:bodyPr wrap="square" lIns="91440" tIns="45720" rIns="91440" bIns="45720" rtlCol="0" anchor="ctr"/>
          <a:lstStyle/>
          <a:p>
            <a:r>
              <a:rPr lang="en-US" sz="1150" i="1">
                <a:solidFill>
                  <a:srgbClr val="54636D"/>
                </a:solidFill>
                <a:latin typeface="Calibri"/>
                <a:ea typeface="Calibri"/>
                <a:cs typeface="Calibri"/>
              </a:rPr>
              <a:t>State resident records exposed, including elderly and disabled clients in state care programs</a:t>
            </a:r>
            <a:endParaRPr lang="en-US" sz="1150">
              <a:latin typeface="Calibri"/>
              <a:ea typeface="Calibri"/>
              <a:cs typeface="Calibri"/>
            </a:endParaRPr>
          </a:p>
        </p:txBody>
      </p:sp>
      <p:sp>
        <p:nvSpPr>
          <p:cNvPr id="11" name="Text 8"/>
          <p:cNvSpPr/>
          <p:nvPr/>
        </p:nvSpPr>
        <p:spPr>
          <a:xfrm>
            <a:off x="822960" y="3566160"/>
            <a:ext cx="4800600" cy="1691640"/>
          </a:xfrm>
          <a:prstGeom prst="rect">
            <a:avLst/>
          </a:prstGeom>
          <a:noFill/>
          <a:ln/>
        </p:spPr>
        <p:txBody>
          <a:bodyPr wrap="square" lIns="0" tIns="0" rIns="0" bIns="0" rtlCol="0" anchor="t"/>
          <a:lstStyle/>
          <a:p>
            <a:pPr marL="177800" indent="-177800">
              <a:spcAft>
                <a:spcPts val="500"/>
              </a:spcAft>
              <a:buSzPct val="100000"/>
              <a:buChar char="•"/>
            </a:pPr>
            <a:r>
              <a:rPr lang="en-US" sz="1200">
                <a:solidFill>
                  <a:srgbClr val="152836"/>
                </a:solidFill>
                <a:latin typeface="Calibri"/>
                <a:ea typeface="Calibri"/>
                <a:cs typeface="Calibri"/>
              </a:rPr>
              <a:t>Nine employees at the State's Department of Human Services clicked one phishing email</a:t>
            </a:r>
            <a:endParaRPr lang="en-US" sz="1200">
              <a:latin typeface="Calibri"/>
              <a:ea typeface="Calibri"/>
              <a:cs typeface="Calibri"/>
            </a:endParaRPr>
          </a:p>
          <a:p>
            <a:pPr marL="177800" indent="-177800">
              <a:spcAft>
                <a:spcPts val="500"/>
              </a:spcAft>
              <a:buSzPct val="100000"/>
              <a:buChar char="•"/>
            </a:pPr>
            <a:r>
              <a:rPr lang="en-US" sz="1200" dirty="0">
                <a:solidFill>
                  <a:srgbClr val="152836"/>
                </a:solidFill>
                <a:latin typeface="Calibri" pitchFamily="34" charset="0"/>
                <a:ea typeface="Calibri" pitchFamily="34" charset="-122"/>
                <a:cs typeface="Calibri" pitchFamily="34" charset="-120"/>
              </a:rPr>
              <a:t>It compromised mailboxes holding nearly 2 million emails</a:t>
            </a:r>
            <a:endParaRPr lang="en-US" sz="1200" dirty="0"/>
          </a:p>
          <a:p>
            <a:pPr marL="177800" indent="-177800">
              <a:spcAft>
                <a:spcPts val="500"/>
              </a:spcAft>
              <a:buSzPct val="100000"/>
              <a:buChar char="•"/>
            </a:pPr>
            <a:r>
              <a:rPr lang="en-US" sz="1200" dirty="0">
                <a:solidFill>
                  <a:srgbClr val="152836"/>
                </a:solidFill>
                <a:latin typeface="Calibri" pitchFamily="34" charset="0"/>
                <a:ea typeface="Calibri" pitchFamily="34" charset="-122"/>
                <a:cs typeface="Calibri" pitchFamily="34" charset="-120"/>
              </a:rPr>
              <a:t>Exposed names, SSNs, dates of birth, and case numbers</a:t>
            </a:r>
            <a:endParaRPr lang="en-US" sz="1200" dirty="0"/>
          </a:p>
        </p:txBody>
      </p:sp>
      <p:sp>
        <p:nvSpPr>
          <p:cNvPr id="12" name="Shape 9"/>
          <p:cNvSpPr/>
          <p:nvPr/>
        </p:nvSpPr>
        <p:spPr>
          <a:xfrm>
            <a:off x="822960" y="5394960"/>
            <a:ext cx="4800600" cy="685800"/>
          </a:xfrm>
          <a:prstGeom prst="roundRect">
            <a:avLst>
              <a:gd name="adj" fmla="val 10667"/>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3" name="Text 10"/>
          <p:cNvSpPr/>
          <p:nvPr/>
        </p:nvSpPr>
        <p:spPr>
          <a:xfrm>
            <a:off x="960120" y="5458968"/>
            <a:ext cx="4526280" cy="548640"/>
          </a:xfrm>
          <a:prstGeom prst="rect">
            <a:avLst/>
          </a:prstGeom>
          <a:noFill/>
          <a:ln/>
        </p:spPr>
        <p:txBody>
          <a:bodyPr wrap="square" lIns="0" tIns="0" rIns="0" bIns="0" rtlCol="0" anchor="t"/>
          <a:lstStyle/>
          <a:p>
            <a:pPr marL="0" indent="0">
              <a:lnSpc>
                <a:spcPct val="105000"/>
              </a:lnSpc>
              <a:buNone/>
            </a:pPr>
            <a:r>
              <a:rPr lang="en-US" sz="1050" b="1" kern="0" spc="100" dirty="0">
                <a:solidFill>
                  <a:srgbClr val="2E8B67"/>
                </a:solidFill>
                <a:latin typeface="Calibri" pitchFamily="34" charset="0"/>
                <a:ea typeface="Calibri" pitchFamily="34" charset="-122"/>
                <a:cs typeface="Calibri" pitchFamily="34" charset="-120"/>
              </a:rPr>
              <a:t>LESSON  </a:t>
            </a:r>
            <a:r>
              <a:rPr lang="en-US" sz="1100" dirty="0">
                <a:solidFill>
                  <a:srgbClr val="152836"/>
                </a:solidFill>
                <a:latin typeface="Calibri" pitchFamily="34" charset="0"/>
                <a:ea typeface="Calibri" pitchFamily="34" charset="-122"/>
                <a:cs typeface="Calibri" pitchFamily="34" charset="-120"/>
              </a:rPr>
              <a:t>One click, by one employee, can compromise records for hundreds of thousands of the people you serve.</a:t>
            </a:r>
            <a:endParaRPr lang="en-US" sz="1050" dirty="0"/>
          </a:p>
        </p:txBody>
      </p:sp>
      <p:sp>
        <p:nvSpPr>
          <p:cNvPr id="14" name="Text 11"/>
          <p:cNvSpPr/>
          <p:nvPr/>
        </p:nvSpPr>
        <p:spPr>
          <a:xfrm>
            <a:off x="822960" y="6135624"/>
            <a:ext cx="4800600" cy="128016"/>
          </a:xfrm>
          <a:prstGeom prst="rect">
            <a:avLst/>
          </a:prstGeom>
          <a:noFill/>
          <a:ln/>
        </p:spPr>
        <p:txBody>
          <a:bodyPr wrap="square" lIns="91440" tIns="45720" rIns="91440" bIns="45720" rtlCol="0" anchor="ctr"/>
          <a:lstStyle/>
          <a:p>
            <a:r>
              <a:rPr lang="en-US" sz="700">
                <a:solidFill>
                  <a:srgbClr val="000000"/>
                </a:solidFill>
                <a:latin typeface="Calibri"/>
                <a:ea typeface="Calibri"/>
                <a:cs typeface="Calibri"/>
              </a:rPr>
              <a:t>Source: Becker’s Hospital Review.</a:t>
            </a:r>
            <a:endParaRPr lang="en-US" sz="700">
              <a:latin typeface="Calibri"/>
              <a:ea typeface="Calibri"/>
              <a:cs typeface="Calibri"/>
            </a:endParaRPr>
          </a:p>
        </p:txBody>
      </p:sp>
      <p:sp>
        <p:nvSpPr>
          <p:cNvPr id="15" name="Shape 12"/>
          <p:cNvSpPr/>
          <p:nvPr/>
        </p:nvSpPr>
        <p:spPr>
          <a:xfrm>
            <a:off x="6245352" y="1417320"/>
            <a:ext cx="544068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6" name="Text 13"/>
          <p:cNvSpPr/>
          <p:nvPr/>
        </p:nvSpPr>
        <p:spPr>
          <a:xfrm>
            <a:off x="6565392" y="1673352"/>
            <a:ext cx="4800600" cy="256032"/>
          </a:xfrm>
          <a:prstGeom prst="rect">
            <a:avLst/>
          </a:prstGeom>
          <a:noFill/>
          <a:ln/>
        </p:spPr>
        <p:txBody>
          <a:bodyPr wrap="square" rtlCol="0" anchor="ctr"/>
          <a:lstStyle/>
          <a:p>
            <a:pPr marL="0" indent="0">
              <a:buNone/>
            </a:pPr>
            <a:r>
              <a:rPr lang="en-US" sz="1200" b="1" kern="0" spc="150" dirty="0">
                <a:solidFill>
                  <a:srgbClr val="2E6F96"/>
                </a:solidFill>
                <a:latin typeface="Calibri" pitchFamily="34" charset="0"/>
                <a:ea typeface="Calibri" pitchFamily="34" charset="-122"/>
                <a:cs typeface="Calibri" pitchFamily="34" charset="-120"/>
              </a:rPr>
              <a:t>LONG-TERM CARE FACILITY</a:t>
            </a:r>
            <a:endParaRPr lang="en-US" sz="1200" dirty="0"/>
          </a:p>
        </p:txBody>
      </p:sp>
      <p:sp>
        <p:nvSpPr>
          <p:cNvPr id="17" name="Text 14"/>
          <p:cNvSpPr/>
          <p:nvPr/>
        </p:nvSpPr>
        <p:spPr>
          <a:xfrm>
            <a:off x="6565392" y="1920240"/>
            <a:ext cx="4800600" cy="548640"/>
          </a:xfrm>
          <a:prstGeom prst="rect">
            <a:avLst/>
          </a:prstGeom>
          <a:noFill/>
          <a:ln/>
        </p:spPr>
        <p:txBody>
          <a:bodyPr wrap="square" rtlCol="0" anchor="ctr"/>
          <a:lstStyle/>
          <a:p>
            <a:pPr marL="0" indent="0">
              <a:buNone/>
            </a:pPr>
            <a:r>
              <a:rPr lang="en-US" sz="1800" b="1" dirty="0">
                <a:solidFill>
                  <a:srgbClr val="17395F"/>
                </a:solidFill>
                <a:latin typeface="Cambria" pitchFamily="34" charset="0"/>
                <a:ea typeface="Cambria" pitchFamily="34" charset="-122"/>
                <a:cs typeface="Cambria" pitchFamily="34" charset="-120"/>
              </a:rPr>
              <a:t>A fake vendor invoice</a:t>
            </a:r>
            <a:endParaRPr lang="en-US" sz="1800" dirty="0"/>
          </a:p>
        </p:txBody>
      </p:sp>
      <p:sp>
        <p:nvSpPr>
          <p:cNvPr id="18" name="Text 15"/>
          <p:cNvSpPr/>
          <p:nvPr/>
        </p:nvSpPr>
        <p:spPr>
          <a:xfrm>
            <a:off x="6565392" y="2514600"/>
            <a:ext cx="4800600" cy="685800"/>
          </a:xfrm>
          <a:prstGeom prst="rect">
            <a:avLst/>
          </a:prstGeom>
          <a:noFill/>
          <a:ln/>
        </p:spPr>
        <p:txBody>
          <a:bodyPr wrap="square" rtlCol="0" anchor="ctr"/>
          <a:lstStyle/>
          <a:p>
            <a:pPr marL="0" indent="0">
              <a:buNone/>
            </a:pPr>
            <a:r>
              <a:rPr lang="en-US" sz="3800" b="1" dirty="0">
                <a:solidFill>
                  <a:srgbClr val="E8963C"/>
                </a:solidFill>
                <a:latin typeface="Cambria" pitchFamily="34" charset="0"/>
                <a:ea typeface="Cambria" pitchFamily="34" charset="-122"/>
                <a:cs typeface="Cambria" pitchFamily="34" charset="-120"/>
              </a:rPr>
              <a:t>$108,000</a:t>
            </a:r>
            <a:endParaRPr lang="en-US" sz="3800" dirty="0"/>
          </a:p>
        </p:txBody>
      </p:sp>
      <p:sp>
        <p:nvSpPr>
          <p:cNvPr id="19" name="Text 16"/>
          <p:cNvSpPr/>
          <p:nvPr/>
        </p:nvSpPr>
        <p:spPr>
          <a:xfrm>
            <a:off x="6565392" y="3172968"/>
            <a:ext cx="4800600" cy="320040"/>
          </a:xfrm>
          <a:prstGeom prst="rect">
            <a:avLst/>
          </a:prstGeom>
          <a:noFill/>
          <a:ln/>
        </p:spPr>
        <p:txBody>
          <a:bodyPr wrap="square" rtlCol="0" anchor="ctr"/>
          <a:lstStyle/>
          <a:p>
            <a:pPr marL="0" indent="0">
              <a:buNone/>
            </a:pPr>
            <a:r>
              <a:rPr lang="en-US" sz="1150" i="1" dirty="0">
                <a:solidFill>
                  <a:srgbClr val="54636D"/>
                </a:solidFill>
                <a:latin typeface="Calibri" pitchFamily="34" charset="0"/>
                <a:ea typeface="Calibri" pitchFamily="34" charset="-122"/>
                <a:cs typeface="Calibri" pitchFamily="34" charset="-120"/>
              </a:rPr>
              <a:t>wired to attackers during a facility repair project</a:t>
            </a:r>
            <a:endParaRPr lang="en-US" sz="1150" dirty="0"/>
          </a:p>
        </p:txBody>
      </p:sp>
      <p:sp>
        <p:nvSpPr>
          <p:cNvPr id="20" name="Text 17"/>
          <p:cNvSpPr/>
          <p:nvPr/>
        </p:nvSpPr>
        <p:spPr>
          <a:xfrm>
            <a:off x="6565392" y="3566160"/>
            <a:ext cx="4800600" cy="1691640"/>
          </a:xfrm>
          <a:prstGeom prst="rect">
            <a:avLst/>
          </a:prstGeom>
          <a:noFill/>
          <a:ln/>
        </p:spPr>
        <p:txBody>
          <a:bodyPr wrap="square" lIns="0" tIns="0" rIns="0" bIns="0" rtlCol="0" anchor="t"/>
          <a:lstStyle/>
          <a:p>
            <a:pPr marL="177800" indent="-177800">
              <a:spcAft>
                <a:spcPts val="500"/>
              </a:spcAft>
              <a:buSzPct val="100000"/>
              <a:buChar char="•"/>
            </a:pPr>
            <a:r>
              <a:rPr lang="en-US" sz="1200" dirty="0">
                <a:solidFill>
                  <a:srgbClr val="152836"/>
                </a:solidFill>
                <a:latin typeface="Calibri" pitchFamily="34" charset="0"/>
                <a:ea typeface="Calibri" pitchFamily="34" charset="-122"/>
                <a:cs typeface="Calibri" pitchFamily="34" charset="-120"/>
              </a:rPr>
              <a:t>Attackers impersonated a contractor’s email during an active repair project</a:t>
            </a:r>
            <a:endParaRPr lang="en-US" sz="1200" dirty="0"/>
          </a:p>
          <a:p>
            <a:pPr marL="177800" indent="-177800">
              <a:spcAft>
                <a:spcPts val="500"/>
              </a:spcAft>
              <a:buSzPct val="100000"/>
              <a:buChar char="•"/>
            </a:pPr>
            <a:r>
              <a:rPr lang="en-US" sz="1200" dirty="0">
                <a:solidFill>
                  <a:srgbClr val="152836"/>
                </a:solidFill>
                <a:latin typeface="Calibri" pitchFamily="34" charset="0"/>
                <a:ea typeface="Calibri" pitchFamily="34" charset="-122"/>
                <a:cs typeface="Calibri" pitchFamily="34" charset="-120"/>
              </a:rPr>
              <a:t>Sent a fake invoice with new payment and routing instructions</a:t>
            </a:r>
            <a:endParaRPr lang="en-US" sz="1200" dirty="0"/>
          </a:p>
          <a:p>
            <a:pPr marL="177800" indent="-177800">
              <a:spcAft>
                <a:spcPts val="500"/>
              </a:spcAft>
              <a:buSzPct val="100000"/>
              <a:buChar char="•"/>
            </a:pPr>
            <a:r>
              <a:rPr lang="en-US" sz="1200" dirty="0">
                <a:solidFill>
                  <a:srgbClr val="152836"/>
                </a:solidFill>
                <a:latin typeface="Calibri" pitchFamily="34" charset="0"/>
                <a:ea typeface="Calibri" pitchFamily="34" charset="-122"/>
                <a:cs typeface="Calibri" pitchFamily="34" charset="-120"/>
              </a:rPr>
              <a:t>The facility paid before anyone confirmed the change by phone</a:t>
            </a:r>
            <a:endParaRPr lang="en-US" sz="1200" dirty="0"/>
          </a:p>
        </p:txBody>
      </p:sp>
      <p:sp>
        <p:nvSpPr>
          <p:cNvPr id="21" name="Shape 18"/>
          <p:cNvSpPr/>
          <p:nvPr/>
        </p:nvSpPr>
        <p:spPr>
          <a:xfrm>
            <a:off x="6565392" y="5394960"/>
            <a:ext cx="4800600" cy="685800"/>
          </a:xfrm>
          <a:prstGeom prst="roundRect">
            <a:avLst>
              <a:gd name="adj" fmla="val 10667"/>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22" name="Text 19"/>
          <p:cNvSpPr/>
          <p:nvPr/>
        </p:nvSpPr>
        <p:spPr>
          <a:xfrm>
            <a:off x="6702552" y="5458968"/>
            <a:ext cx="4526280" cy="548640"/>
          </a:xfrm>
          <a:prstGeom prst="rect">
            <a:avLst/>
          </a:prstGeom>
          <a:noFill/>
          <a:ln/>
        </p:spPr>
        <p:txBody>
          <a:bodyPr wrap="square" lIns="0" tIns="0" rIns="0" bIns="0" rtlCol="0" anchor="t"/>
          <a:lstStyle/>
          <a:p>
            <a:pPr marL="0" indent="0">
              <a:lnSpc>
                <a:spcPct val="105000"/>
              </a:lnSpc>
              <a:buNone/>
            </a:pPr>
            <a:r>
              <a:rPr lang="en-US" sz="1050" b="1" kern="0" spc="100" dirty="0">
                <a:solidFill>
                  <a:srgbClr val="2E8B67"/>
                </a:solidFill>
                <a:latin typeface="Calibri" pitchFamily="34" charset="0"/>
                <a:ea typeface="Calibri" pitchFamily="34" charset="-122"/>
                <a:cs typeface="Calibri" pitchFamily="34" charset="-120"/>
              </a:rPr>
              <a:t>LESSON  </a:t>
            </a:r>
            <a:r>
              <a:rPr lang="en-US" sz="1100" dirty="0">
                <a:solidFill>
                  <a:srgbClr val="152836"/>
                </a:solidFill>
                <a:latin typeface="Calibri" pitchFamily="34" charset="0"/>
                <a:ea typeface="Calibri" pitchFamily="34" charset="-122"/>
                <a:cs typeface="Calibri" pitchFamily="34" charset="-120"/>
              </a:rPr>
              <a:t>Always confirm new banking details by phone. Use a number you already have, never the one in the email.</a:t>
            </a:r>
            <a:endParaRPr lang="en-US" sz="1050" dirty="0"/>
          </a:p>
        </p:txBody>
      </p:sp>
      <p:sp>
        <p:nvSpPr>
          <p:cNvPr id="23" name="Text 20"/>
          <p:cNvSpPr/>
          <p:nvPr/>
        </p:nvSpPr>
        <p:spPr>
          <a:xfrm>
            <a:off x="6565392" y="6135624"/>
            <a:ext cx="4800600" cy="128016"/>
          </a:xfrm>
          <a:prstGeom prst="rect">
            <a:avLst/>
          </a:prstGeom>
          <a:noFill/>
          <a:ln/>
        </p:spPr>
        <p:txBody>
          <a:bodyPr wrap="square" rtlCol="0" anchor="ctr"/>
          <a:lstStyle/>
          <a:p>
            <a:pPr marL="0" indent="0">
              <a:buNone/>
            </a:pPr>
            <a:r>
              <a:rPr lang="en-US" sz="700" dirty="0">
                <a:solidFill>
                  <a:srgbClr val="000000"/>
                </a:solidFill>
                <a:latin typeface="Calibri" pitchFamily="34" charset="0"/>
                <a:ea typeface="Calibri" pitchFamily="34" charset="-122"/>
                <a:cs typeface="Calibri" pitchFamily="34" charset="-120"/>
              </a:rPr>
              <a:t>Source: McKnight’s Long-Term Care News.</a:t>
            </a:r>
            <a:endParaRPr lang="en-US" sz="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 · YOUR PERSONAL SIDE · 02</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Email Encryption</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lock-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b="1" dirty="0">
                <a:solidFill>
                  <a:srgbClr val="17395F"/>
                </a:solidFill>
                <a:latin typeface="Calibri" pitchFamily="34" charset="0"/>
                <a:ea typeface="Calibri" pitchFamily="34" charset="-122"/>
                <a:cs typeface="Calibri" pitchFamily="34" charset="-120"/>
              </a:rPr>
              <a:t>Encrypt anything with</a:t>
            </a:r>
            <a:endParaRPr lang="en-US"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Resident health info, care notes, and resident lists</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SSNs, Medicare and insurance numbers, payment info</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Payroll, HR, and banking info</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Anything a vendor, pharmacy, or family sends about a resident</a:t>
            </a:r>
            <a:endParaRPr lang="en-US" sz="1600" dirty="0"/>
          </a:p>
          <a:p>
            <a:pPr marL="0" indent="0">
              <a:spcBef>
                <a:spcPts val="1000"/>
              </a:spcBef>
              <a:spcAft>
                <a:spcPts val="400"/>
              </a:spcAft>
              <a:buNone/>
            </a:pPr>
            <a:r>
              <a:rPr lang="en-US" b="1" dirty="0">
                <a:solidFill>
                  <a:srgbClr val="17395F"/>
                </a:solidFill>
                <a:latin typeface="Calibri" pitchFamily="34" charset="0"/>
                <a:ea typeface="Calibri" pitchFamily="34" charset="-122"/>
                <a:cs typeface="Calibri" pitchFamily="34" charset="-120"/>
              </a:rPr>
              <a:t>Encryption is not the whole answer</a:t>
            </a:r>
            <a:endParaRPr lang="en-US"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It does not help if the email goes to the wrong person. That is still a reportable breach.</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Autocomplete picking the wrong name is the usual cause</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Read the “To” line last, every time. Check the attachment too.</a:t>
            </a:r>
            <a:endParaRPr lang="en-US" sz="1600" dirty="0"/>
          </a:p>
          <a:p>
            <a:pPr marL="203200" indent="-203200">
              <a:lnSpc>
                <a:spcPct val="105000"/>
              </a:lnSpc>
              <a:spcAft>
                <a:spcPts val="500"/>
              </a:spcAft>
              <a:buSzPct val="100000"/>
              <a:buChar char="•"/>
            </a:pPr>
            <a:r>
              <a:rPr lang="en-US" sz="1600" dirty="0">
                <a:solidFill>
                  <a:srgbClr val="152836"/>
                </a:solidFill>
                <a:latin typeface="Calibri" pitchFamily="34" charset="0"/>
                <a:ea typeface="Calibri" pitchFamily="34" charset="-122"/>
                <a:cs typeface="Calibri" pitchFamily="34" charset="-120"/>
              </a:rPr>
              <a:t>Your inbox is not a filing cabinet. Old attachments are what make a breach big.</a:t>
            </a:r>
            <a:endParaRPr lang="en-US" sz="1600" dirty="0"/>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Resident and employee info sent in plain text or encrypted correctly and sent to the wrong person.</a:t>
            </a:r>
            <a:endParaRPr lang="en-US" sz="13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472052"/>
            <a:ext cx="3520440" cy="1053465"/>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One misdirected email with health info is a reportable breach: notification, investigation, and regulators, for one wrong click. Compromised email accounts were tied to roughly </a:t>
            </a:r>
            <a:r>
              <a:rPr lang="en-US" sz="1300" b="1" dirty="0">
                <a:solidFill>
                  <a:srgbClr val="152836"/>
                </a:solidFill>
                <a:latin typeface="Calibri" pitchFamily="34" charset="0"/>
                <a:ea typeface="Calibri" pitchFamily="34" charset="-122"/>
                <a:cs typeface="Calibri" pitchFamily="34" charset="-120"/>
              </a:rPr>
              <a:t>1 in 4 </a:t>
            </a:r>
            <a:r>
              <a:rPr lang="en-US" sz="1300" dirty="0">
                <a:solidFill>
                  <a:srgbClr val="152836"/>
                </a:solidFill>
                <a:latin typeface="Calibri" pitchFamily="34" charset="0"/>
                <a:ea typeface="Calibri" pitchFamily="34" charset="-122"/>
                <a:cs typeface="Calibri" pitchFamily="34" charset="-120"/>
              </a:rPr>
              <a:t>large healthcare breaches reported in 2025.</a:t>
            </a:r>
            <a:endParaRPr lang="en-US" sz="13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Turn on automatic encryption for health and financial info, train staff to check the To line and the attachment and set a rule for how long email is kept.</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 · YOUR PERSONAL SIDE · 03</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AI Usage: Set the Rules First</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robot-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sz="1600" b="1">
                <a:solidFill>
                  <a:srgbClr val="17395F"/>
                </a:solidFill>
                <a:latin typeface="Calibri"/>
                <a:ea typeface="Calibri"/>
                <a:cs typeface="Calibri"/>
              </a:rPr>
              <a:t>Your staff already use AI, whether it is approved or not</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 one-page policy answers four things: who can use it, for what, with what info, and who to ask when unsure</a:t>
            </a:r>
            <a:endParaRPr lang="en-US" sz="14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Never put this into any AI tool</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Resident names, room numbers, photos, health info, medication lists</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SSNs, insurance and Medicare numbers, financials, employee records</a:t>
            </a:r>
            <a:endParaRPr lang="en-US" sz="14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Use it the right way</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Use approved tools on company accounts. Business accounts usually keep your data out of training, but free personal ones might not.</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If a tool touches health info, get a signed BAA. A "HIPAA compliant" claim on a website is just marketing, not a real contract.</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Good uses: job posts, marketing copy, policy drafts, agendas. Just take the names out first.</a:t>
            </a:r>
            <a:endParaRPr lang="en-US" sz="1400">
              <a:latin typeface="Calibri"/>
              <a:ea typeface="Calibri"/>
              <a:cs typeface="Calibri"/>
            </a:endParaRPr>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Staff pasting resident health info, financials, or employee records into AI tools nobody approved or signed a contract with.</a:t>
            </a:r>
            <a:endParaRPr lang="en-US" sz="14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Information you cannot pull back, a health data disclosure with no contract behind it, and no record of what left the building.</a:t>
            </a:r>
            <a:endParaRPr lang="en-US" sz="14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Write a one-page AI policy naming approved tools and off-limits info, pay for business accounts, and require a signed BAA before any AI tool touches health info.</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 · YOUR PERSONAL SIDE · 04</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AI Usage: When It Goes Wrong</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alert-octagon-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sz="1600" b="1">
                <a:solidFill>
                  <a:srgbClr val="17395F"/>
                </a:solidFill>
                <a:latin typeface="Calibri"/>
                <a:ea typeface="Calibri"/>
                <a:cs typeface="Calibri"/>
              </a:rPr>
              <a:t>ChatGPT share links, 2025</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 checkbox let shared chats show up in Google search results</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Thousands were found, some with real names and confidential work documents</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OpenAI pulled the feature in August 2025, but deleting a chat does not delete an old share link that is already indexed</a:t>
            </a:r>
            <a:endParaRPr lang="en-US" sz="16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Samsung, 2023</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Engineers pasted company source code into ChatGPT to help debug it</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Samsung banned the tool internally after the leak</a:t>
            </a:r>
            <a:endParaRPr lang="en-US" sz="16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The takeaway</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Nobody got hacked in either story. Staff pasted, and staff shared.</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Once it is out, you cannot take it back or find out who saw it</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AI also sounds very confident when it is wrong</a:t>
            </a:r>
            <a:endParaRPr lang="en-US" sz="1600">
              <a:latin typeface="Calibri"/>
              <a:ea typeface="Calibri"/>
              <a:cs typeface="Calibri"/>
            </a:endParaRPr>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Information walking out the front door. Pasted into a chat, shared as a public link, or trusted without anyone checking it.</a:t>
            </a:r>
            <a:endParaRPr lang="en-US" sz="14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Private information sitting on the public internet with no way to take it back, no record, and no idea who read it.</a:t>
            </a:r>
            <a:endParaRPr lang="en-US" sz="14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Teach staff that share links are public web pages, review share and history settings on approved tools, and have a person review AI output before it reaches a record or a regulator.</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64D50BD-C270-7F61-5C07-B5EFB34DC087}"/>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13E2FE10-E2E3-0F06-1D0D-F7B826925C34}"/>
              </a:ext>
            </a:extLst>
          </p:cNvPr>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a:extLst>
              <a:ext uri="{FF2B5EF4-FFF2-40B4-BE49-F238E27FC236}">
                <a16:creationId xmlns:a16="http://schemas.microsoft.com/office/drawing/2014/main" id="{77448E3F-3104-5284-3049-E95FF146F978}"/>
              </a:ext>
            </a:extLst>
          </p:cNvPr>
          <p:cNvPicPr>
            <a:picLocks noChangeAspect="1"/>
          </p:cNvPicPr>
          <p:nvPr/>
        </p:nvPicPr>
        <p:blipFill>
          <a:blip r:embed="rId3"/>
          <a:stretch>
            <a:fillRect/>
          </a:stretch>
        </p:blipFill>
        <p:spPr>
          <a:xfrm>
            <a:off x="640080" y="704088"/>
            <a:ext cx="548640" cy="548640"/>
          </a:xfrm>
          <a:prstGeom prst="rect">
            <a:avLst/>
          </a:prstGeom>
        </p:spPr>
      </p:pic>
      <p:sp>
        <p:nvSpPr>
          <p:cNvPr id="5" name="Text 2">
            <a:extLst>
              <a:ext uri="{FF2B5EF4-FFF2-40B4-BE49-F238E27FC236}">
                <a16:creationId xmlns:a16="http://schemas.microsoft.com/office/drawing/2014/main" id="{1A6E0172-4ECA-DA55-761F-6AD72B920583}"/>
              </a:ext>
            </a:extLst>
          </p:cNvPr>
          <p:cNvSpPr/>
          <p:nvPr/>
        </p:nvSpPr>
        <p:spPr>
          <a:xfrm>
            <a:off x="1498734" y="703446"/>
            <a:ext cx="8229600" cy="548640"/>
          </a:xfrm>
          <a:prstGeom prst="rect">
            <a:avLst/>
          </a:prstGeom>
          <a:noFill/>
          <a:ln/>
        </p:spPr>
        <p:txBody>
          <a:bodyPr wrap="square" rtlCol="0" anchor="ctr"/>
          <a:lstStyle/>
          <a:p>
            <a:pPr marL="0" indent="0">
              <a:buNone/>
            </a:pPr>
            <a:r>
              <a:rPr lang="en-US" sz="3000" b="1">
                <a:solidFill>
                  <a:srgbClr val="17395F"/>
                </a:solidFill>
                <a:latin typeface="Cambria" pitchFamily="34" charset="0"/>
                <a:ea typeface="Cambria" pitchFamily="34" charset="-122"/>
                <a:cs typeface="Cambria" pitchFamily="34" charset="-120"/>
              </a:rPr>
              <a:t>Quick Check</a:t>
            </a:r>
            <a:endParaRPr lang="en-US" sz="3000"/>
          </a:p>
        </p:txBody>
      </p:sp>
      <p:sp>
        <p:nvSpPr>
          <p:cNvPr id="7" name="Shape 4">
            <a:extLst>
              <a:ext uri="{FF2B5EF4-FFF2-40B4-BE49-F238E27FC236}">
                <a16:creationId xmlns:a16="http://schemas.microsoft.com/office/drawing/2014/main" id="{E75FE24E-7901-F074-89BA-8151C5648527}"/>
              </a:ext>
            </a:extLst>
          </p:cNvPr>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a:extLst>
              <a:ext uri="{FF2B5EF4-FFF2-40B4-BE49-F238E27FC236}">
                <a16:creationId xmlns:a16="http://schemas.microsoft.com/office/drawing/2014/main" id="{97B7EFE3-D542-F3F0-B525-07EF1698FF01}"/>
              </a:ext>
            </a:extLst>
          </p:cNvPr>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a:solidFill>
                  <a:srgbClr val="152836"/>
                </a:solidFill>
                <a:latin typeface="Calibri" pitchFamily="34" charset="0"/>
                <a:ea typeface="Calibri" pitchFamily="34" charset="-122"/>
                <a:cs typeface="Calibri" pitchFamily="34" charset="-120"/>
              </a:rPr>
              <a:t>Maria in billing pastes a resident’s discharge summary into a free AI chatbot to help write a family update email. What’s the biggest problem?</a:t>
            </a:r>
            <a:endParaRPr lang="en-US" sz="1600"/>
          </a:p>
        </p:txBody>
      </p:sp>
      <p:sp>
        <p:nvSpPr>
          <p:cNvPr id="9" name="Shape 6">
            <a:extLst>
              <a:ext uri="{FF2B5EF4-FFF2-40B4-BE49-F238E27FC236}">
                <a16:creationId xmlns:a16="http://schemas.microsoft.com/office/drawing/2014/main" id="{3D265D1F-A870-928E-6090-6D0F801A0230}"/>
              </a:ext>
            </a:extLst>
          </p:cNvPr>
          <p:cNvSpPr/>
          <p:nvPr/>
        </p:nvSpPr>
        <p:spPr>
          <a:xfrm>
            <a:off x="502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Shape 7">
            <a:extLst>
              <a:ext uri="{FF2B5EF4-FFF2-40B4-BE49-F238E27FC236}">
                <a16:creationId xmlns:a16="http://schemas.microsoft.com/office/drawing/2014/main" id="{714E50EF-D05D-B351-8DFF-9420AB686CF9}"/>
              </a:ext>
            </a:extLst>
          </p:cNvPr>
          <p:cNvSpPr/>
          <p:nvPr/>
        </p:nvSpPr>
        <p:spPr>
          <a:xfrm>
            <a:off x="758952" y="3044952"/>
            <a:ext cx="457200" cy="457200"/>
          </a:xfrm>
          <a:prstGeom prst="ellipse">
            <a:avLst/>
          </a:prstGeom>
          <a:solidFill>
            <a:srgbClr val="D7E0E4"/>
          </a:solidFill>
          <a:ln/>
        </p:spPr>
        <p:txBody>
          <a:bodyPr/>
          <a:lstStyle/>
          <a:p>
            <a:endParaRPr lang="en-US"/>
          </a:p>
        </p:txBody>
      </p:sp>
      <p:sp>
        <p:nvSpPr>
          <p:cNvPr id="11" name="Text 8">
            <a:extLst>
              <a:ext uri="{FF2B5EF4-FFF2-40B4-BE49-F238E27FC236}">
                <a16:creationId xmlns:a16="http://schemas.microsoft.com/office/drawing/2014/main" id="{73C15A9D-A648-B2EF-B1B7-5EA03CF2F9E8}"/>
              </a:ext>
            </a:extLst>
          </p:cNvPr>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A</a:t>
            </a:r>
            <a:endParaRPr lang="en-US" sz="1500" dirty="0"/>
          </a:p>
        </p:txBody>
      </p:sp>
      <p:sp>
        <p:nvSpPr>
          <p:cNvPr id="12" name="Text 9">
            <a:extLst>
              <a:ext uri="{FF2B5EF4-FFF2-40B4-BE49-F238E27FC236}">
                <a16:creationId xmlns:a16="http://schemas.microsoft.com/office/drawing/2014/main" id="{70727DDB-F261-9E87-8E2C-F41DDBEA3574}"/>
              </a:ext>
            </a:extLst>
          </p:cNvPr>
          <p:cNvSpPr/>
          <p:nvPr/>
        </p:nvSpPr>
        <p:spPr>
          <a:xfrm>
            <a:off x="1371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 email will probably sound a little robotic</a:t>
            </a:r>
            <a:endParaRPr lang="en-US" sz="1250"/>
          </a:p>
        </p:txBody>
      </p:sp>
      <p:sp>
        <p:nvSpPr>
          <p:cNvPr id="13" name="Shape 10">
            <a:extLst>
              <a:ext uri="{FF2B5EF4-FFF2-40B4-BE49-F238E27FC236}">
                <a16:creationId xmlns:a16="http://schemas.microsoft.com/office/drawing/2014/main" id="{3840F1D4-1994-A176-9D03-E37F6678FF0D}"/>
              </a:ext>
            </a:extLst>
          </p:cNvPr>
          <p:cNvSpPr/>
          <p:nvPr/>
        </p:nvSpPr>
        <p:spPr>
          <a:xfrm>
            <a:off x="6217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4" name="Shape 11">
            <a:extLst>
              <a:ext uri="{FF2B5EF4-FFF2-40B4-BE49-F238E27FC236}">
                <a16:creationId xmlns:a16="http://schemas.microsoft.com/office/drawing/2014/main" id="{7827A3DF-7272-2783-23F4-D0F5914C9055}"/>
              </a:ext>
            </a:extLst>
          </p:cNvPr>
          <p:cNvSpPr/>
          <p:nvPr/>
        </p:nvSpPr>
        <p:spPr>
          <a:xfrm>
            <a:off x="6473952" y="3044952"/>
            <a:ext cx="457200" cy="457200"/>
          </a:xfrm>
          <a:prstGeom prst="ellipse">
            <a:avLst/>
          </a:prstGeom>
          <a:solidFill>
            <a:srgbClr val="D7E0E4"/>
          </a:solidFill>
          <a:ln/>
        </p:spPr>
        <p:txBody>
          <a:bodyPr/>
          <a:lstStyle/>
          <a:p>
            <a:endParaRPr lang="en-US"/>
          </a:p>
        </p:txBody>
      </p:sp>
      <p:sp>
        <p:nvSpPr>
          <p:cNvPr id="15" name="Text 12">
            <a:extLst>
              <a:ext uri="{FF2B5EF4-FFF2-40B4-BE49-F238E27FC236}">
                <a16:creationId xmlns:a16="http://schemas.microsoft.com/office/drawing/2014/main" id="{736EA7F4-B843-C103-79EE-887050104C1A}"/>
              </a:ext>
            </a:extLst>
          </p:cNvPr>
          <p:cNvSpPr/>
          <p:nvPr/>
        </p:nvSpPr>
        <p:spPr>
          <a:xfrm>
            <a:off x="6473952" y="304495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B</a:t>
            </a:r>
            <a:endParaRPr lang="en-US" sz="1500" dirty="0">
              <a:solidFill>
                <a:srgbClr val="17395F"/>
              </a:solidFill>
            </a:endParaRPr>
          </a:p>
        </p:txBody>
      </p:sp>
      <p:sp>
        <p:nvSpPr>
          <p:cNvPr id="16" name="Text 13">
            <a:extLst>
              <a:ext uri="{FF2B5EF4-FFF2-40B4-BE49-F238E27FC236}">
                <a16:creationId xmlns:a16="http://schemas.microsoft.com/office/drawing/2014/main" id="{A4CBE73C-3E8E-3424-7854-37F33AB20D43}"/>
              </a:ext>
            </a:extLst>
          </p:cNvPr>
          <p:cNvSpPr/>
          <p:nvPr/>
        </p:nvSpPr>
        <p:spPr>
          <a:xfrm>
            <a:off x="7086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 free tool may train on that data, and there is no signed BAA protecting the resident’s health information</a:t>
            </a:r>
            <a:endParaRPr lang="en-US" sz="1250"/>
          </a:p>
        </p:txBody>
      </p:sp>
      <p:sp>
        <p:nvSpPr>
          <p:cNvPr id="19" name="Shape 15">
            <a:extLst>
              <a:ext uri="{FF2B5EF4-FFF2-40B4-BE49-F238E27FC236}">
                <a16:creationId xmlns:a16="http://schemas.microsoft.com/office/drawing/2014/main" id="{4B8C5F79-AE04-3896-0FF9-0A6229582583}"/>
              </a:ext>
            </a:extLst>
          </p:cNvPr>
          <p:cNvSpPr/>
          <p:nvPr/>
        </p:nvSpPr>
        <p:spPr>
          <a:xfrm>
            <a:off x="502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0" name="Shape 16">
            <a:extLst>
              <a:ext uri="{FF2B5EF4-FFF2-40B4-BE49-F238E27FC236}">
                <a16:creationId xmlns:a16="http://schemas.microsoft.com/office/drawing/2014/main" id="{BE21F55B-25D7-A625-F2A7-C73AF02A13B9}"/>
              </a:ext>
            </a:extLst>
          </p:cNvPr>
          <p:cNvSpPr/>
          <p:nvPr/>
        </p:nvSpPr>
        <p:spPr>
          <a:xfrm>
            <a:off x="758952" y="4782312"/>
            <a:ext cx="457200" cy="457200"/>
          </a:xfrm>
          <a:prstGeom prst="ellipse">
            <a:avLst/>
          </a:prstGeom>
          <a:solidFill>
            <a:srgbClr val="D7E0E4"/>
          </a:solidFill>
          <a:ln/>
        </p:spPr>
        <p:txBody>
          <a:bodyPr/>
          <a:lstStyle/>
          <a:p>
            <a:endParaRPr lang="en-US"/>
          </a:p>
        </p:txBody>
      </p:sp>
      <p:sp>
        <p:nvSpPr>
          <p:cNvPr id="21" name="Text 17">
            <a:extLst>
              <a:ext uri="{FF2B5EF4-FFF2-40B4-BE49-F238E27FC236}">
                <a16:creationId xmlns:a16="http://schemas.microsoft.com/office/drawing/2014/main" id="{B8F2668F-C8A4-C275-6EDF-C493FF75F9AD}"/>
              </a:ext>
            </a:extLst>
          </p:cNvPr>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C</a:t>
            </a:r>
            <a:endParaRPr lang="en-US" sz="1500"/>
          </a:p>
        </p:txBody>
      </p:sp>
      <p:sp>
        <p:nvSpPr>
          <p:cNvPr id="22" name="Text 18">
            <a:extLst>
              <a:ext uri="{FF2B5EF4-FFF2-40B4-BE49-F238E27FC236}">
                <a16:creationId xmlns:a16="http://schemas.microsoft.com/office/drawing/2014/main" id="{EBEB651F-397C-7F63-0EC9-F8567FA98192}"/>
              </a:ext>
            </a:extLst>
          </p:cNvPr>
          <p:cNvSpPr/>
          <p:nvPr/>
        </p:nvSpPr>
        <p:spPr>
          <a:xfrm>
            <a:off x="1371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It will take longer than typing it herself</a:t>
            </a:r>
            <a:endParaRPr lang="en-US" sz="1250"/>
          </a:p>
        </p:txBody>
      </p:sp>
      <p:sp>
        <p:nvSpPr>
          <p:cNvPr id="23" name="Shape 19">
            <a:extLst>
              <a:ext uri="{FF2B5EF4-FFF2-40B4-BE49-F238E27FC236}">
                <a16:creationId xmlns:a16="http://schemas.microsoft.com/office/drawing/2014/main" id="{69834027-7865-D488-6ADD-2616599A8A35}"/>
              </a:ext>
            </a:extLst>
          </p:cNvPr>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a:extLst>
              <a:ext uri="{FF2B5EF4-FFF2-40B4-BE49-F238E27FC236}">
                <a16:creationId xmlns:a16="http://schemas.microsoft.com/office/drawing/2014/main" id="{54542B2A-2AEB-0804-1E9A-6017F5539322}"/>
              </a:ext>
            </a:extLst>
          </p:cNvPr>
          <p:cNvSpPr/>
          <p:nvPr/>
        </p:nvSpPr>
        <p:spPr>
          <a:xfrm>
            <a:off x="6473952" y="4782312"/>
            <a:ext cx="457200" cy="457200"/>
          </a:xfrm>
          <a:prstGeom prst="ellipse">
            <a:avLst/>
          </a:prstGeom>
          <a:solidFill>
            <a:srgbClr val="D7E0E4"/>
          </a:solidFill>
          <a:ln/>
        </p:spPr>
        <p:txBody>
          <a:bodyPr/>
          <a:lstStyle/>
          <a:p>
            <a:endParaRPr lang="en-US"/>
          </a:p>
        </p:txBody>
      </p:sp>
      <p:sp>
        <p:nvSpPr>
          <p:cNvPr id="25" name="Text 21">
            <a:extLst>
              <a:ext uri="{FF2B5EF4-FFF2-40B4-BE49-F238E27FC236}">
                <a16:creationId xmlns:a16="http://schemas.microsoft.com/office/drawing/2014/main" id="{B6A28695-9A78-4FAC-250A-576035D47B3F}"/>
              </a:ext>
            </a:extLst>
          </p:cNvPr>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D</a:t>
            </a:r>
            <a:endParaRPr lang="en-US" sz="1500"/>
          </a:p>
        </p:txBody>
      </p:sp>
      <p:sp>
        <p:nvSpPr>
          <p:cNvPr id="26" name="Text 22">
            <a:extLst>
              <a:ext uri="{FF2B5EF4-FFF2-40B4-BE49-F238E27FC236}">
                <a16:creationId xmlns:a16="http://schemas.microsoft.com/office/drawing/2014/main" id="{36E5BE6C-F4CA-084A-5A4A-0FB5C121F9BD}"/>
              </a:ext>
            </a:extLst>
          </p:cNvPr>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There is no problem, as long as she deletes the chat afterward</a:t>
            </a:r>
            <a:endParaRPr lang="en-US" sz="1250"/>
          </a:p>
        </p:txBody>
      </p:sp>
    </p:spTree>
    <p:extLst>
      <p:ext uri="{BB962C8B-B14F-4D97-AF65-F5344CB8AC3E}">
        <p14:creationId xmlns:p14="http://schemas.microsoft.com/office/powerpoint/2010/main" val="1768022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7E3B66D-94C4-3E74-95F8-A1EF1138DBF4}"/>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F97F2738-7941-58D4-EC6C-190D26BE5004}"/>
              </a:ext>
            </a:extLst>
          </p:cNvPr>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a:extLst>
              <a:ext uri="{FF2B5EF4-FFF2-40B4-BE49-F238E27FC236}">
                <a16:creationId xmlns:a16="http://schemas.microsoft.com/office/drawing/2014/main" id="{B29A16AE-5F96-158D-E110-08B1D67DAAD4}"/>
              </a:ext>
            </a:extLst>
          </p:cNvPr>
          <p:cNvPicPr>
            <a:picLocks noChangeAspect="1"/>
          </p:cNvPicPr>
          <p:nvPr/>
        </p:nvPicPr>
        <p:blipFill>
          <a:blip r:embed="rId3"/>
          <a:stretch>
            <a:fillRect/>
          </a:stretch>
        </p:blipFill>
        <p:spPr>
          <a:xfrm>
            <a:off x="640080" y="704088"/>
            <a:ext cx="548640" cy="548640"/>
          </a:xfrm>
          <a:prstGeom prst="rect">
            <a:avLst/>
          </a:prstGeom>
        </p:spPr>
      </p:pic>
      <p:sp>
        <p:nvSpPr>
          <p:cNvPr id="5" name="Text 2">
            <a:extLst>
              <a:ext uri="{FF2B5EF4-FFF2-40B4-BE49-F238E27FC236}">
                <a16:creationId xmlns:a16="http://schemas.microsoft.com/office/drawing/2014/main" id="{53F620E7-2830-C552-A93E-9E394CEA9EC1}"/>
              </a:ext>
            </a:extLst>
          </p:cNvPr>
          <p:cNvSpPr/>
          <p:nvPr/>
        </p:nvSpPr>
        <p:spPr>
          <a:xfrm>
            <a:off x="1498734" y="703446"/>
            <a:ext cx="8229600" cy="548640"/>
          </a:xfrm>
          <a:prstGeom prst="rect">
            <a:avLst/>
          </a:prstGeom>
          <a:noFill/>
          <a:ln/>
        </p:spPr>
        <p:txBody>
          <a:bodyPr wrap="square" rtlCol="0" anchor="ctr"/>
          <a:lstStyle/>
          <a:p>
            <a:pPr marL="0" indent="0">
              <a:buNone/>
            </a:pPr>
            <a:r>
              <a:rPr lang="en-US" sz="3000" b="1">
                <a:solidFill>
                  <a:srgbClr val="17395F"/>
                </a:solidFill>
                <a:latin typeface="Cambria" pitchFamily="34" charset="0"/>
                <a:ea typeface="Cambria" pitchFamily="34" charset="-122"/>
                <a:cs typeface="Cambria" pitchFamily="34" charset="-120"/>
              </a:rPr>
              <a:t>Quick Check</a:t>
            </a:r>
            <a:endParaRPr lang="en-US" sz="3000"/>
          </a:p>
        </p:txBody>
      </p:sp>
      <p:sp>
        <p:nvSpPr>
          <p:cNvPr id="7" name="Shape 4">
            <a:extLst>
              <a:ext uri="{FF2B5EF4-FFF2-40B4-BE49-F238E27FC236}">
                <a16:creationId xmlns:a16="http://schemas.microsoft.com/office/drawing/2014/main" id="{73E56D02-9459-9A2A-20B9-9F600B50ADF8}"/>
              </a:ext>
            </a:extLst>
          </p:cNvPr>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a:extLst>
              <a:ext uri="{FF2B5EF4-FFF2-40B4-BE49-F238E27FC236}">
                <a16:creationId xmlns:a16="http://schemas.microsoft.com/office/drawing/2014/main" id="{C76227ED-0EAC-1A95-86D0-95CB1B3BC093}"/>
              </a:ext>
            </a:extLst>
          </p:cNvPr>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a:solidFill>
                  <a:srgbClr val="152836"/>
                </a:solidFill>
                <a:latin typeface="Calibri" pitchFamily="34" charset="0"/>
                <a:ea typeface="Calibri" pitchFamily="34" charset="-122"/>
                <a:cs typeface="Calibri" pitchFamily="34" charset="-120"/>
              </a:rPr>
              <a:t>Maria in billing pastes a resident’s discharge summary into a free AI chatbot to help write a family update email. What’s the biggest problem?</a:t>
            </a:r>
            <a:endParaRPr lang="en-US" sz="1600"/>
          </a:p>
        </p:txBody>
      </p:sp>
      <p:sp>
        <p:nvSpPr>
          <p:cNvPr id="9" name="Shape 6">
            <a:extLst>
              <a:ext uri="{FF2B5EF4-FFF2-40B4-BE49-F238E27FC236}">
                <a16:creationId xmlns:a16="http://schemas.microsoft.com/office/drawing/2014/main" id="{84453D2D-6DFD-941D-A448-B4A60EFE6699}"/>
              </a:ext>
            </a:extLst>
          </p:cNvPr>
          <p:cNvSpPr/>
          <p:nvPr/>
        </p:nvSpPr>
        <p:spPr>
          <a:xfrm>
            <a:off x="502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Shape 7">
            <a:extLst>
              <a:ext uri="{FF2B5EF4-FFF2-40B4-BE49-F238E27FC236}">
                <a16:creationId xmlns:a16="http://schemas.microsoft.com/office/drawing/2014/main" id="{0158F406-1132-2891-4994-10198DEE1A7A}"/>
              </a:ext>
            </a:extLst>
          </p:cNvPr>
          <p:cNvSpPr/>
          <p:nvPr/>
        </p:nvSpPr>
        <p:spPr>
          <a:xfrm>
            <a:off x="758952" y="3044952"/>
            <a:ext cx="457200" cy="457200"/>
          </a:xfrm>
          <a:prstGeom prst="ellipse">
            <a:avLst/>
          </a:prstGeom>
          <a:solidFill>
            <a:srgbClr val="D7E0E4"/>
          </a:solidFill>
          <a:ln/>
        </p:spPr>
        <p:txBody>
          <a:bodyPr/>
          <a:lstStyle/>
          <a:p>
            <a:endParaRPr lang="en-US"/>
          </a:p>
        </p:txBody>
      </p:sp>
      <p:sp>
        <p:nvSpPr>
          <p:cNvPr id="11" name="Text 8">
            <a:extLst>
              <a:ext uri="{FF2B5EF4-FFF2-40B4-BE49-F238E27FC236}">
                <a16:creationId xmlns:a16="http://schemas.microsoft.com/office/drawing/2014/main" id="{F0590DF7-4434-3928-79A8-315F658DFB74}"/>
              </a:ext>
            </a:extLst>
          </p:cNvPr>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A</a:t>
            </a:r>
            <a:endParaRPr lang="en-US" sz="1500"/>
          </a:p>
        </p:txBody>
      </p:sp>
      <p:sp>
        <p:nvSpPr>
          <p:cNvPr id="12" name="Text 9">
            <a:extLst>
              <a:ext uri="{FF2B5EF4-FFF2-40B4-BE49-F238E27FC236}">
                <a16:creationId xmlns:a16="http://schemas.microsoft.com/office/drawing/2014/main" id="{E4B2E735-4418-FC12-9442-3A56DEA80501}"/>
              </a:ext>
            </a:extLst>
          </p:cNvPr>
          <p:cNvSpPr/>
          <p:nvPr/>
        </p:nvSpPr>
        <p:spPr>
          <a:xfrm>
            <a:off x="1371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 email will probably sound a little robotic</a:t>
            </a:r>
            <a:endParaRPr lang="en-US" sz="1250"/>
          </a:p>
        </p:txBody>
      </p:sp>
      <p:sp>
        <p:nvSpPr>
          <p:cNvPr id="13" name="Shape 10">
            <a:extLst>
              <a:ext uri="{FF2B5EF4-FFF2-40B4-BE49-F238E27FC236}">
                <a16:creationId xmlns:a16="http://schemas.microsoft.com/office/drawing/2014/main" id="{A563214F-582E-A656-3F26-3D064204DE5C}"/>
              </a:ext>
            </a:extLst>
          </p:cNvPr>
          <p:cNvSpPr/>
          <p:nvPr/>
        </p:nvSpPr>
        <p:spPr>
          <a:xfrm>
            <a:off x="6217920" y="2788920"/>
            <a:ext cx="5440680" cy="1463040"/>
          </a:xfrm>
          <a:prstGeom prst="roundRect">
            <a:avLst>
              <a:gd name="adj" fmla="val 5000"/>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4" name="Shape 11">
            <a:extLst>
              <a:ext uri="{FF2B5EF4-FFF2-40B4-BE49-F238E27FC236}">
                <a16:creationId xmlns:a16="http://schemas.microsoft.com/office/drawing/2014/main" id="{EFC0CD4C-589E-ACD1-EA4D-851EB468232E}"/>
              </a:ext>
            </a:extLst>
          </p:cNvPr>
          <p:cNvSpPr/>
          <p:nvPr/>
        </p:nvSpPr>
        <p:spPr>
          <a:xfrm>
            <a:off x="6473952" y="3044952"/>
            <a:ext cx="457200" cy="457200"/>
          </a:xfrm>
          <a:prstGeom prst="ellipse">
            <a:avLst/>
          </a:prstGeom>
          <a:solidFill>
            <a:srgbClr val="2E8B67"/>
          </a:solidFill>
          <a:ln/>
        </p:spPr>
        <p:txBody>
          <a:bodyPr/>
          <a:lstStyle/>
          <a:p>
            <a:endParaRPr lang="en-US"/>
          </a:p>
        </p:txBody>
      </p:sp>
      <p:sp>
        <p:nvSpPr>
          <p:cNvPr id="15" name="Text 12">
            <a:extLst>
              <a:ext uri="{FF2B5EF4-FFF2-40B4-BE49-F238E27FC236}">
                <a16:creationId xmlns:a16="http://schemas.microsoft.com/office/drawing/2014/main" id="{B33A28FC-D870-5F51-A992-E58EE74E8F46}"/>
              </a:ext>
            </a:extLst>
          </p:cNvPr>
          <p:cNvSpPr/>
          <p:nvPr/>
        </p:nvSpPr>
        <p:spPr>
          <a:xfrm>
            <a:off x="6473952" y="3044952"/>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Calibri" pitchFamily="34" charset="0"/>
                <a:ea typeface="Calibri" pitchFamily="34" charset="-122"/>
                <a:cs typeface="Calibri" pitchFamily="34" charset="-120"/>
              </a:rPr>
              <a:t>B</a:t>
            </a:r>
            <a:endParaRPr lang="en-US" sz="1500"/>
          </a:p>
        </p:txBody>
      </p:sp>
      <p:sp>
        <p:nvSpPr>
          <p:cNvPr id="16" name="Text 13">
            <a:extLst>
              <a:ext uri="{FF2B5EF4-FFF2-40B4-BE49-F238E27FC236}">
                <a16:creationId xmlns:a16="http://schemas.microsoft.com/office/drawing/2014/main" id="{FE68D36C-2BEC-2007-8818-145C3A3471D1}"/>
              </a:ext>
            </a:extLst>
          </p:cNvPr>
          <p:cNvSpPr/>
          <p:nvPr/>
        </p:nvSpPr>
        <p:spPr>
          <a:xfrm>
            <a:off x="7086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 free tool may train on that data, and there is no signed BAA protecting the resident’s health information</a:t>
            </a:r>
            <a:endParaRPr lang="en-US" sz="1250"/>
          </a:p>
        </p:txBody>
      </p:sp>
      <p:sp>
        <p:nvSpPr>
          <p:cNvPr id="17" name="Shape 14">
            <a:extLst>
              <a:ext uri="{FF2B5EF4-FFF2-40B4-BE49-F238E27FC236}">
                <a16:creationId xmlns:a16="http://schemas.microsoft.com/office/drawing/2014/main" id="{1693D244-40F8-3CD6-93AB-B4CF2F30DBCE}"/>
              </a:ext>
            </a:extLst>
          </p:cNvPr>
          <p:cNvSpPr/>
          <p:nvPr/>
        </p:nvSpPr>
        <p:spPr>
          <a:xfrm>
            <a:off x="11155680" y="2898648"/>
            <a:ext cx="365760" cy="365760"/>
          </a:xfrm>
          <a:prstGeom prst="ellipse">
            <a:avLst/>
          </a:prstGeom>
          <a:solidFill>
            <a:srgbClr val="2E8B67"/>
          </a:solidFill>
          <a:ln/>
        </p:spPr>
        <p:txBody>
          <a:bodyPr/>
          <a:lstStyle/>
          <a:p>
            <a:endParaRPr lang="en-US"/>
          </a:p>
        </p:txBody>
      </p:sp>
      <p:pic>
        <p:nvPicPr>
          <p:cNvPr id="18" name="Image 1" descr="/home/claude/fsla_deck/icons/check-white.png">
            <a:extLst>
              <a:ext uri="{FF2B5EF4-FFF2-40B4-BE49-F238E27FC236}">
                <a16:creationId xmlns:a16="http://schemas.microsoft.com/office/drawing/2014/main" id="{8553E33F-8188-FF40-8394-D16505B74CEA}"/>
              </a:ext>
            </a:extLst>
          </p:cNvPr>
          <p:cNvPicPr>
            <a:picLocks noChangeAspect="1"/>
          </p:cNvPicPr>
          <p:nvPr/>
        </p:nvPicPr>
        <p:blipFill>
          <a:blip r:embed="rId4"/>
          <a:stretch>
            <a:fillRect/>
          </a:stretch>
        </p:blipFill>
        <p:spPr>
          <a:xfrm>
            <a:off x="11228832" y="2971800"/>
            <a:ext cx="219456" cy="219456"/>
          </a:xfrm>
          <a:prstGeom prst="rect">
            <a:avLst/>
          </a:prstGeom>
        </p:spPr>
      </p:pic>
      <p:sp>
        <p:nvSpPr>
          <p:cNvPr id="19" name="Shape 15">
            <a:extLst>
              <a:ext uri="{FF2B5EF4-FFF2-40B4-BE49-F238E27FC236}">
                <a16:creationId xmlns:a16="http://schemas.microsoft.com/office/drawing/2014/main" id="{EB6F0CCA-DCDB-3D24-16FA-B5D572BDDDA9}"/>
              </a:ext>
            </a:extLst>
          </p:cNvPr>
          <p:cNvSpPr/>
          <p:nvPr/>
        </p:nvSpPr>
        <p:spPr>
          <a:xfrm>
            <a:off x="502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0" name="Shape 16">
            <a:extLst>
              <a:ext uri="{FF2B5EF4-FFF2-40B4-BE49-F238E27FC236}">
                <a16:creationId xmlns:a16="http://schemas.microsoft.com/office/drawing/2014/main" id="{77D71B13-2467-6154-9BEF-AEB7BE816264}"/>
              </a:ext>
            </a:extLst>
          </p:cNvPr>
          <p:cNvSpPr/>
          <p:nvPr/>
        </p:nvSpPr>
        <p:spPr>
          <a:xfrm>
            <a:off x="758952" y="4782312"/>
            <a:ext cx="457200" cy="457200"/>
          </a:xfrm>
          <a:prstGeom prst="ellipse">
            <a:avLst/>
          </a:prstGeom>
          <a:solidFill>
            <a:srgbClr val="D7E0E4"/>
          </a:solidFill>
          <a:ln/>
        </p:spPr>
        <p:txBody>
          <a:bodyPr/>
          <a:lstStyle/>
          <a:p>
            <a:endParaRPr lang="en-US"/>
          </a:p>
        </p:txBody>
      </p:sp>
      <p:sp>
        <p:nvSpPr>
          <p:cNvPr id="21" name="Text 17">
            <a:extLst>
              <a:ext uri="{FF2B5EF4-FFF2-40B4-BE49-F238E27FC236}">
                <a16:creationId xmlns:a16="http://schemas.microsoft.com/office/drawing/2014/main" id="{EA5298FD-4FB6-8011-230C-E6FEF184DA3D}"/>
              </a:ext>
            </a:extLst>
          </p:cNvPr>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C</a:t>
            </a:r>
            <a:endParaRPr lang="en-US" sz="1500"/>
          </a:p>
        </p:txBody>
      </p:sp>
      <p:sp>
        <p:nvSpPr>
          <p:cNvPr id="22" name="Text 18">
            <a:extLst>
              <a:ext uri="{FF2B5EF4-FFF2-40B4-BE49-F238E27FC236}">
                <a16:creationId xmlns:a16="http://schemas.microsoft.com/office/drawing/2014/main" id="{A74331FD-8047-3F63-8D27-2A3B48C52F1D}"/>
              </a:ext>
            </a:extLst>
          </p:cNvPr>
          <p:cNvSpPr/>
          <p:nvPr/>
        </p:nvSpPr>
        <p:spPr>
          <a:xfrm>
            <a:off x="1371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It will take longer than typing it herself</a:t>
            </a:r>
            <a:endParaRPr lang="en-US" sz="1250"/>
          </a:p>
        </p:txBody>
      </p:sp>
      <p:sp>
        <p:nvSpPr>
          <p:cNvPr id="23" name="Shape 19">
            <a:extLst>
              <a:ext uri="{FF2B5EF4-FFF2-40B4-BE49-F238E27FC236}">
                <a16:creationId xmlns:a16="http://schemas.microsoft.com/office/drawing/2014/main" id="{542C6FAA-6D71-3885-0363-A2A3F53F8269}"/>
              </a:ext>
            </a:extLst>
          </p:cNvPr>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a:extLst>
              <a:ext uri="{FF2B5EF4-FFF2-40B4-BE49-F238E27FC236}">
                <a16:creationId xmlns:a16="http://schemas.microsoft.com/office/drawing/2014/main" id="{502EF57B-19AB-BB9D-EA83-E699412F672E}"/>
              </a:ext>
            </a:extLst>
          </p:cNvPr>
          <p:cNvSpPr/>
          <p:nvPr/>
        </p:nvSpPr>
        <p:spPr>
          <a:xfrm>
            <a:off x="6473952" y="4782312"/>
            <a:ext cx="457200" cy="457200"/>
          </a:xfrm>
          <a:prstGeom prst="ellipse">
            <a:avLst/>
          </a:prstGeom>
          <a:solidFill>
            <a:srgbClr val="D7E0E4"/>
          </a:solidFill>
          <a:ln/>
        </p:spPr>
        <p:txBody>
          <a:bodyPr/>
          <a:lstStyle/>
          <a:p>
            <a:endParaRPr lang="en-US"/>
          </a:p>
        </p:txBody>
      </p:sp>
      <p:sp>
        <p:nvSpPr>
          <p:cNvPr id="25" name="Text 21">
            <a:extLst>
              <a:ext uri="{FF2B5EF4-FFF2-40B4-BE49-F238E27FC236}">
                <a16:creationId xmlns:a16="http://schemas.microsoft.com/office/drawing/2014/main" id="{6C0450A5-87E7-59BA-5820-43C4C23627E6}"/>
              </a:ext>
            </a:extLst>
          </p:cNvPr>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D</a:t>
            </a:r>
            <a:endParaRPr lang="en-US" sz="1500"/>
          </a:p>
        </p:txBody>
      </p:sp>
      <p:sp>
        <p:nvSpPr>
          <p:cNvPr id="26" name="Text 22">
            <a:extLst>
              <a:ext uri="{FF2B5EF4-FFF2-40B4-BE49-F238E27FC236}">
                <a16:creationId xmlns:a16="http://schemas.microsoft.com/office/drawing/2014/main" id="{CC3D32EC-7445-DE1E-5097-2F98D352C74B}"/>
              </a:ext>
            </a:extLst>
          </p:cNvPr>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There is no problem, as long as she deletes the chat afterward</a:t>
            </a:r>
            <a:endParaRPr lang="en-US" sz="1250"/>
          </a:p>
        </p:txBody>
      </p:sp>
    </p:spTree>
    <p:extLst>
      <p:ext uri="{BB962C8B-B14F-4D97-AF65-F5344CB8AC3E}">
        <p14:creationId xmlns:p14="http://schemas.microsoft.com/office/powerpoint/2010/main" val="1645564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10">
    <p:bg>
      <p:bgPr>
        <a:solidFill>
          <a:srgbClr val="0D2440"/>
        </a:solidFill>
        <a:effectLst/>
      </p:bgPr>
    </p:bg>
    <p:spTree>
      <p:nvGrpSpPr>
        <p:cNvPr id="1" name=""/>
        <p:cNvGrpSpPr/>
        <p:nvPr/>
      </p:nvGrpSpPr>
      <p:grpSpPr>
        <a:xfrm>
          <a:off x="0" y="0"/>
          <a:ext cx="0" cy="0"/>
          <a:chOff x="0" y="0"/>
          <a:chExt cx="0" cy="0"/>
        </a:xfrm>
      </p:grpSpPr>
      <p:sp>
        <p:nvSpPr>
          <p:cNvPr id="2" name="Shape 0"/>
          <p:cNvSpPr/>
          <p:nvPr/>
        </p:nvSpPr>
        <p:spPr>
          <a:xfrm>
            <a:off x="8778240" y="-2194560"/>
            <a:ext cx="5943600" cy="5943600"/>
          </a:xfrm>
          <a:prstGeom prst="ellipse">
            <a:avLst/>
          </a:prstGeom>
          <a:solidFill>
            <a:srgbClr val="234F78">
              <a:alpha val="55000"/>
            </a:srgbClr>
          </a:solidFill>
          <a:ln/>
        </p:spPr>
        <p:txBody>
          <a:bodyPr/>
          <a:lstStyle/>
          <a:p>
            <a:endParaRPr lang="en-US"/>
          </a:p>
        </p:txBody>
      </p:sp>
      <p:sp>
        <p:nvSpPr>
          <p:cNvPr id="3" name="Shape 1"/>
          <p:cNvSpPr/>
          <p:nvPr/>
        </p:nvSpPr>
        <p:spPr>
          <a:xfrm>
            <a:off x="-2011680" y="4572000"/>
            <a:ext cx="3840480" cy="3840480"/>
          </a:xfrm>
          <a:prstGeom prst="ellipse">
            <a:avLst/>
          </a:prstGeom>
          <a:solidFill>
            <a:srgbClr val="2E6F96">
              <a:alpha val="30000"/>
            </a:srgbClr>
          </a:solidFill>
          <a:ln/>
        </p:spPr>
        <p:txBody>
          <a:bodyPr/>
          <a:lstStyle/>
          <a:p>
            <a:endParaRPr lang="en-US"/>
          </a:p>
        </p:txBody>
      </p:sp>
      <p:sp>
        <p:nvSpPr>
          <p:cNvPr id="4" name="Shape 2"/>
          <p:cNvSpPr/>
          <p:nvPr/>
        </p:nvSpPr>
        <p:spPr>
          <a:xfrm>
            <a:off x="548640" y="2040777"/>
            <a:ext cx="1005840" cy="1005840"/>
          </a:xfrm>
          <a:prstGeom prst="ellipse">
            <a:avLst/>
          </a:prstGeom>
          <a:solidFill>
            <a:srgbClr val="2E6F96"/>
          </a:solidFill>
          <a:ln/>
        </p:spPr>
        <p:txBody>
          <a:bodyPr/>
          <a:lstStyle/>
          <a:p>
            <a:endParaRPr lang="en-US"/>
          </a:p>
        </p:txBody>
      </p:sp>
      <p:pic>
        <p:nvPicPr>
          <p:cNvPr id="5" name="Image 0" descr="/home/claude/fsla_deck/icons/building-white.png"/>
          <p:cNvPicPr>
            <a:picLocks noChangeAspect="1"/>
          </p:cNvPicPr>
          <p:nvPr/>
        </p:nvPicPr>
        <p:blipFill>
          <a:blip r:embed="rId3"/>
          <a:stretch>
            <a:fillRect/>
          </a:stretch>
        </p:blipFill>
        <p:spPr>
          <a:xfrm>
            <a:off x="786384" y="2278521"/>
            <a:ext cx="530352" cy="530352"/>
          </a:xfrm>
          <a:prstGeom prst="rect">
            <a:avLst/>
          </a:prstGeom>
        </p:spPr>
      </p:pic>
      <p:sp>
        <p:nvSpPr>
          <p:cNvPr id="7" name="Text 4"/>
          <p:cNvSpPr/>
          <p:nvPr/>
        </p:nvSpPr>
        <p:spPr>
          <a:xfrm>
            <a:off x="530352" y="2971800"/>
            <a:ext cx="10515600" cy="118872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The Operational Side – Section III</a:t>
            </a:r>
            <a:endParaRPr lang="en-US" sz="4400" dirty="0"/>
          </a:p>
        </p:txBody>
      </p:sp>
      <p:sp>
        <p:nvSpPr>
          <p:cNvPr id="8" name="Text 5"/>
          <p:cNvSpPr/>
          <p:nvPr/>
        </p:nvSpPr>
        <p:spPr>
          <a:xfrm>
            <a:off x="548640" y="4160520"/>
            <a:ext cx="9326880" cy="731520"/>
          </a:xfrm>
          <a:prstGeom prst="rect">
            <a:avLst/>
          </a:prstGeom>
          <a:noFill/>
          <a:ln/>
        </p:spPr>
        <p:txBody>
          <a:bodyPr wrap="square" rtlCol="0" anchor="ctr"/>
          <a:lstStyle/>
          <a:p>
            <a:pPr marL="0" indent="0">
              <a:lnSpc>
                <a:spcPct val="115000"/>
              </a:lnSpc>
              <a:buNone/>
            </a:pPr>
            <a:r>
              <a:rPr lang="en-US" sz="1600" dirty="0">
                <a:solidFill>
                  <a:srgbClr val="AFC8D3"/>
                </a:solidFill>
                <a:latin typeface="Calibri" pitchFamily="34" charset="0"/>
                <a:ea typeface="Calibri" pitchFamily="34" charset="-122"/>
                <a:cs typeface="Calibri" pitchFamily="34" charset="-120"/>
              </a:rPr>
              <a:t>Protecting the residents you serve, the devices they touch, and the network that connects every system in your building.</a:t>
            </a:r>
            <a:endParaRPr 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01</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Protect Your Residents: Scams</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phone-scam-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sz="1600" b="1">
                <a:solidFill>
                  <a:srgbClr val="17395F"/>
                </a:solidFill>
                <a:latin typeface="Calibri"/>
                <a:ea typeface="Calibri"/>
                <a:cs typeface="Calibri"/>
              </a:rPr>
              <a:t>What your residents are getting hit with</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The grandchild-in-trouble call, fake bank fraud departments, fake tech support</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AI voice cloning. A few seconds of audio can copy a voice.</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Medicare calls about a “new card” or a free brace, worst during open enrollment</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Gift cards, wire transfers, crypto, and “don’t tell anyone.” That is always a scam.</a:t>
            </a:r>
            <a:endParaRPr lang="en-US" sz="14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What you can build</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Run short scam classes, more than once a year</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Teach one habit: hang up and call back on a number you already have</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Give residents one name and extension to call when something feels off</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Never embarrass a resident who reports a scam. Shame is why most of it goes unreported.</a:t>
            </a:r>
            <a:endParaRPr lang="en-US" sz="1400">
              <a:latin typeface="Calibri"/>
              <a:ea typeface="Calibri"/>
              <a:cs typeface="Calibri"/>
            </a:endParaRPr>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Fraud aimed straight at your residents. Fake family, fake banks, fake Medicare, and now cloned voices.</a:t>
            </a:r>
            <a:endParaRPr lang="en-US" sz="13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Life savings, dignity, and trust in your community, plus the family conversation after they learn nobody warned anyone. Seniors nationally lost </a:t>
            </a:r>
            <a:r>
              <a:rPr lang="en-US" sz="1300" b="1" dirty="0">
                <a:solidFill>
                  <a:srgbClr val="152836"/>
                </a:solidFill>
                <a:latin typeface="Calibri" pitchFamily="34" charset="0"/>
                <a:ea typeface="Calibri" pitchFamily="34" charset="-122"/>
                <a:cs typeface="Calibri" pitchFamily="34" charset="-120"/>
              </a:rPr>
              <a:t>$7.75B</a:t>
            </a:r>
            <a:r>
              <a:rPr lang="en-US" sz="1300" dirty="0">
                <a:solidFill>
                  <a:srgbClr val="152836"/>
                </a:solidFill>
                <a:latin typeface="Calibri" pitchFamily="34" charset="0"/>
                <a:ea typeface="Calibri" pitchFamily="34" charset="-122"/>
                <a:cs typeface="Calibri" pitchFamily="34" charset="-120"/>
              </a:rPr>
              <a:t> to fraud in 2025, up 59% from the year before.</a:t>
            </a:r>
            <a:endParaRPr lang="en-US" sz="13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Put resident scam classes on the calendar, post one internal number for “is this a scam,” and make it a rule that nobody gets blamed for reporting one.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A6F3809-115F-EFA9-8FAE-3DF926E019C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47621D8-937F-7F4E-32D5-EA55EA384436}"/>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LUNCH &amp; LEARN – CYBERSECURITY IN A TECH WORLD</a:t>
            </a:r>
            <a:endParaRPr lang="en-US" sz="1200" dirty="0"/>
          </a:p>
        </p:txBody>
      </p:sp>
      <p:sp>
        <p:nvSpPr>
          <p:cNvPr id="3" name="Text 1">
            <a:extLst>
              <a:ext uri="{FF2B5EF4-FFF2-40B4-BE49-F238E27FC236}">
                <a16:creationId xmlns:a16="http://schemas.microsoft.com/office/drawing/2014/main" id="{40DEB206-C060-7F70-1C2E-54A17BC37D9B}"/>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What’s Ahead</a:t>
            </a:r>
            <a:endParaRPr lang="en-US" sz="3200" dirty="0"/>
          </a:p>
        </p:txBody>
      </p:sp>
      <p:sp>
        <p:nvSpPr>
          <p:cNvPr id="4" name="Shape 2">
            <a:extLst>
              <a:ext uri="{FF2B5EF4-FFF2-40B4-BE49-F238E27FC236}">
                <a16:creationId xmlns:a16="http://schemas.microsoft.com/office/drawing/2014/main" id="{B634240D-8653-6884-4729-B4334A5EA28A}"/>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F7214431-C679-93FE-DF77-CF6F28498A47}"/>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D5D22E49-4124-DA32-A180-147907B24314}"/>
              </a:ext>
            </a:extLst>
          </p:cNvPr>
          <p:cNvSpPr/>
          <p:nvPr/>
        </p:nvSpPr>
        <p:spPr>
          <a:xfrm>
            <a:off x="822960" y="1691640"/>
            <a:ext cx="5852160" cy="4297680"/>
          </a:xfrm>
          <a:prstGeom prst="rect">
            <a:avLst/>
          </a:prstGeom>
          <a:noFill/>
          <a:ln/>
        </p:spPr>
        <p:txBody>
          <a:bodyPr wrap="square" lIns="0" tIns="0" rIns="0" bIns="0" rtlCol="0" anchor="t"/>
          <a:lstStyle/>
          <a:p>
            <a:pPr marL="203200" indent="-203200">
              <a:lnSpc>
                <a:spcPct val="105000"/>
              </a:lnSpc>
              <a:spcAft>
                <a:spcPts val="500"/>
              </a:spcAft>
              <a:buSzPct val="100000"/>
              <a:buFontTx/>
              <a:buChar char="•"/>
            </a:pPr>
            <a:r>
              <a:rPr lang="en-US" sz="2400" b="1" dirty="0">
                <a:solidFill>
                  <a:srgbClr val="17395F"/>
                </a:solidFill>
                <a:latin typeface="Calibri" pitchFamily="34" charset="0"/>
                <a:ea typeface="Calibri" pitchFamily="34" charset="-122"/>
                <a:cs typeface="Calibri" pitchFamily="34" charset="-120"/>
              </a:rPr>
              <a:t>The Financial Side</a:t>
            </a:r>
          </a:p>
          <a:p>
            <a:pPr marL="203200" indent="-203200">
              <a:lnSpc>
                <a:spcPct val="105000"/>
              </a:lnSpc>
              <a:spcAft>
                <a:spcPts val="500"/>
              </a:spcAft>
              <a:buSzPct val="100000"/>
              <a:buFontTx/>
              <a:buChar char="•"/>
            </a:pPr>
            <a:r>
              <a:rPr lang="en-US" sz="2400" b="1" dirty="0">
                <a:solidFill>
                  <a:srgbClr val="17395F"/>
                </a:solidFill>
                <a:latin typeface="Calibri" pitchFamily="34" charset="0"/>
                <a:ea typeface="Calibri" pitchFamily="34" charset="-122"/>
                <a:cs typeface="Calibri" pitchFamily="34" charset="-120"/>
              </a:rPr>
              <a:t>Your Personal Side</a:t>
            </a:r>
          </a:p>
          <a:p>
            <a:pPr marL="203200" indent="-203200">
              <a:lnSpc>
                <a:spcPct val="105000"/>
              </a:lnSpc>
              <a:spcAft>
                <a:spcPts val="500"/>
              </a:spcAft>
              <a:buSzPct val="100000"/>
              <a:buFontTx/>
              <a:buChar char="•"/>
            </a:pPr>
            <a:r>
              <a:rPr lang="en-US" sz="2400" b="1" dirty="0">
                <a:solidFill>
                  <a:srgbClr val="17395F"/>
                </a:solidFill>
                <a:latin typeface="Calibri" pitchFamily="34" charset="0"/>
                <a:ea typeface="Calibri" pitchFamily="34" charset="-122"/>
                <a:cs typeface="Calibri" pitchFamily="34" charset="-120"/>
              </a:rPr>
              <a:t>The Operational Side</a:t>
            </a:r>
          </a:p>
          <a:p>
            <a:pPr marL="203200" indent="-203200">
              <a:lnSpc>
                <a:spcPct val="105000"/>
              </a:lnSpc>
              <a:spcAft>
                <a:spcPts val="500"/>
              </a:spcAft>
              <a:buSzPct val="100000"/>
              <a:buFontTx/>
              <a:buChar char="•"/>
            </a:pPr>
            <a:r>
              <a:rPr lang="en-US" sz="2400" b="1" dirty="0">
                <a:solidFill>
                  <a:srgbClr val="17395F"/>
                </a:solidFill>
                <a:latin typeface="Calibri" pitchFamily="34" charset="0"/>
                <a:ea typeface="Calibri" pitchFamily="34" charset="-122"/>
                <a:cs typeface="Calibri" pitchFamily="34" charset="-120"/>
              </a:rPr>
              <a:t>Checklist</a:t>
            </a:r>
          </a:p>
          <a:p>
            <a:pPr marL="203200" indent="-203200">
              <a:lnSpc>
                <a:spcPct val="105000"/>
              </a:lnSpc>
              <a:spcAft>
                <a:spcPts val="500"/>
              </a:spcAft>
              <a:buSzPct val="100000"/>
              <a:buFontTx/>
              <a:buChar char="•"/>
            </a:pPr>
            <a:r>
              <a:rPr lang="en-US" sz="2400" b="1" dirty="0">
                <a:solidFill>
                  <a:srgbClr val="17395F"/>
                </a:solidFill>
                <a:latin typeface="Calibri" pitchFamily="34" charset="0"/>
                <a:ea typeface="Calibri" pitchFamily="34" charset="-122"/>
                <a:cs typeface="Calibri" pitchFamily="34" charset="-120"/>
              </a:rPr>
              <a:t>Q&amp;A</a:t>
            </a:r>
            <a:endParaRPr lang="en-US" sz="2400" dirty="0"/>
          </a:p>
          <a:p>
            <a:pPr>
              <a:lnSpc>
                <a:spcPct val="105000"/>
              </a:lnSpc>
              <a:spcAft>
                <a:spcPts val="500"/>
              </a:spcAft>
              <a:buSzPct val="100000"/>
            </a:pPr>
            <a:endParaRPr lang="en-US" sz="2400" dirty="0"/>
          </a:p>
        </p:txBody>
      </p:sp>
      <p:sp>
        <p:nvSpPr>
          <p:cNvPr id="8" name="Shape 5">
            <a:extLst>
              <a:ext uri="{FF2B5EF4-FFF2-40B4-BE49-F238E27FC236}">
                <a16:creationId xmlns:a16="http://schemas.microsoft.com/office/drawing/2014/main" id="{F876DD1A-2D6C-12A7-AE1A-86053BF51D21}"/>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9DE9C08F-7860-03C8-D9C5-0B34819998DA}"/>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DCA0B0DA-62B3-E1CA-98F9-60B22C121C73}"/>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4595E33B-22BE-4A7C-474C-BEDC08C164A2}"/>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3DA08BF5-E642-CF2E-4FC3-414FC0CEED63}"/>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b="1" dirty="0">
                <a:solidFill>
                  <a:srgbClr val="152836"/>
                </a:solidFill>
                <a:latin typeface="Calibri" pitchFamily="34" charset="0"/>
                <a:ea typeface="Calibri" pitchFamily="34" charset="-122"/>
                <a:cs typeface="Calibri" pitchFamily="34" charset="-120"/>
              </a:rPr>
              <a:t>What was wrong.</a:t>
            </a:r>
            <a:endParaRPr lang="en-US" sz="1400" b="1" dirty="0"/>
          </a:p>
        </p:txBody>
      </p:sp>
      <p:sp>
        <p:nvSpPr>
          <p:cNvPr id="13" name="Shape 9">
            <a:extLst>
              <a:ext uri="{FF2B5EF4-FFF2-40B4-BE49-F238E27FC236}">
                <a16:creationId xmlns:a16="http://schemas.microsoft.com/office/drawing/2014/main" id="{1EE043D4-E85C-7BAF-B393-DB9F6E43FBE9}"/>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AB868A5C-B8D9-F9B4-E6AF-90CF0A647A6D}"/>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5BACC3FD-9F3A-AD58-4F9B-039D9DA359BF}"/>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3ACAD31A-2E87-FD8F-7348-DC9105C0DF1F}"/>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8F062110-4892-0541-8366-0602FCC9BC83}"/>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b="1" dirty="0">
                <a:solidFill>
                  <a:srgbClr val="152836"/>
                </a:solidFill>
                <a:latin typeface="Calibri"/>
                <a:ea typeface="Calibri"/>
                <a:cs typeface="Calibri"/>
              </a:rPr>
              <a:t>What was the impact.</a:t>
            </a:r>
            <a:endParaRPr lang="en-US" sz="1400" b="1" dirty="0">
              <a:latin typeface="Calibri"/>
              <a:ea typeface="Calibri"/>
              <a:cs typeface="Calibri"/>
            </a:endParaRPr>
          </a:p>
        </p:txBody>
      </p:sp>
      <p:sp>
        <p:nvSpPr>
          <p:cNvPr id="18" name="Shape 13">
            <a:extLst>
              <a:ext uri="{FF2B5EF4-FFF2-40B4-BE49-F238E27FC236}">
                <a16:creationId xmlns:a16="http://schemas.microsoft.com/office/drawing/2014/main" id="{737A931A-6D77-3178-956D-E373DEB67E54}"/>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3B85870E-AB4D-F3FA-2DDD-ABCE91338E7D}"/>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270879A6-F62C-E470-D413-2E543DC8797C}"/>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A3023A03-E8F2-77A9-9B57-7A79D784AE5A}"/>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57E0DC61-E7DB-093F-4976-8639247DE853}"/>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b="1" dirty="0"/>
              <a:t>What to do from now on.</a:t>
            </a:r>
          </a:p>
        </p:txBody>
      </p:sp>
      <p:pic>
        <p:nvPicPr>
          <p:cNvPr id="25" name="Image 0" descr="/home/claude/fsla_deck/icons/book-white.png">
            <a:extLst>
              <a:ext uri="{FF2B5EF4-FFF2-40B4-BE49-F238E27FC236}">
                <a16:creationId xmlns:a16="http://schemas.microsoft.com/office/drawing/2014/main" id="{8203E2E5-E991-394B-0E37-FDC6324ED640}"/>
              </a:ext>
            </a:extLst>
          </p:cNvPr>
          <p:cNvPicPr>
            <a:picLocks noChangeAspect="1"/>
          </p:cNvPicPr>
          <p:nvPr/>
        </p:nvPicPr>
        <p:blipFill>
          <a:blip r:embed="rId6"/>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625199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01 – BY THE NUMBERS</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Elder Fraud in 2025</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chart-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2583180" cy="1371600"/>
          </a:xfrm>
          <a:prstGeom prst="roundRect">
            <a:avLst>
              <a:gd name="adj" fmla="val 5333"/>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640080" y="1536192"/>
            <a:ext cx="2308860" cy="594360"/>
          </a:xfrm>
          <a:prstGeom prst="rect">
            <a:avLst/>
          </a:prstGeom>
          <a:noFill/>
          <a:ln/>
        </p:spPr>
        <p:txBody>
          <a:bodyPr wrap="square" rtlCol="0" anchor="ctr"/>
          <a:lstStyle/>
          <a:p>
            <a:pPr marL="0" indent="0" algn="l">
              <a:buNone/>
            </a:pPr>
            <a:r>
              <a:rPr lang="en-US" sz="2800" b="1">
                <a:solidFill>
                  <a:srgbClr val="E8963C"/>
                </a:solidFill>
                <a:latin typeface="Cambria" pitchFamily="34" charset="0"/>
                <a:ea typeface="Cambria" pitchFamily="34" charset="-122"/>
                <a:cs typeface="Cambria" pitchFamily="34" charset="-120"/>
              </a:rPr>
              <a:t>$7.75B</a:t>
            </a:r>
            <a:endParaRPr lang="en-US" sz="2800"/>
          </a:p>
        </p:txBody>
      </p:sp>
      <p:sp>
        <p:nvSpPr>
          <p:cNvPr id="8" name="Text 5"/>
          <p:cNvSpPr/>
          <p:nvPr/>
        </p:nvSpPr>
        <p:spPr>
          <a:xfrm>
            <a:off x="640080" y="2130552"/>
            <a:ext cx="2308860" cy="594360"/>
          </a:xfrm>
          <a:prstGeom prst="rect">
            <a:avLst/>
          </a:prstGeom>
          <a:noFill/>
          <a:ln/>
        </p:spPr>
        <p:txBody>
          <a:bodyPr wrap="square" rtlCol="0" anchor="ctr"/>
          <a:lstStyle/>
          <a:p>
            <a:pPr marL="0" indent="0">
              <a:lnSpc>
                <a:spcPct val="105000"/>
              </a:lnSpc>
              <a:buNone/>
            </a:pPr>
            <a:r>
              <a:rPr lang="en-US" sz="1100">
                <a:solidFill>
                  <a:srgbClr val="152836"/>
                </a:solidFill>
                <a:latin typeface="Calibri" pitchFamily="34" charset="0"/>
                <a:ea typeface="Calibri" pitchFamily="34" charset="-122"/>
                <a:cs typeface="Calibri" pitchFamily="34" charset="-120"/>
              </a:rPr>
              <a:t>total losses reported by Americans 60+</a:t>
            </a:r>
            <a:endParaRPr lang="en-US" sz="1100"/>
          </a:p>
        </p:txBody>
      </p:sp>
      <p:sp>
        <p:nvSpPr>
          <p:cNvPr id="9" name="Shape 6"/>
          <p:cNvSpPr/>
          <p:nvPr/>
        </p:nvSpPr>
        <p:spPr>
          <a:xfrm>
            <a:off x="3360420" y="1417320"/>
            <a:ext cx="2583180" cy="1371600"/>
          </a:xfrm>
          <a:prstGeom prst="roundRect">
            <a:avLst>
              <a:gd name="adj" fmla="val 5333"/>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Text 7"/>
          <p:cNvSpPr/>
          <p:nvPr/>
        </p:nvSpPr>
        <p:spPr>
          <a:xfrm>
            <a:off x="3497580" y="1536192"/>
            <a:ext cx="2308860" cy="594360"/>
          </a:xfrm>
          <a:prstGeom prst="rect">
            <a:avLst/>
          </a:prstGeom>
          <a:noFill/>
          <a:ln/>
        </p:spPr>
        <p:txBody>
          <a:bodyPr wrap="square" rtlCol="0" anchor="ctr"/>
          <a:lstStyle/>
          <a:p>
            <a:pPr marL="0" indent="0" algn="l">
              <a:buNone/>
            </a:pPr>
            <a:r>
              <a:rPr lang="en-US" sz="2800" b="1">
                <a:solidFill>
                  <a:srgbClr val="E8963C"/>
                </a:solidFill>
                <a:latin typeface="Cambria" pitchFamily="34" charset="0"/>
                <a:ea typeface="Cambria" pitchFamily="34" charset="-122"/>
                <a:cs typeface="Cambria" pitchFamily="34" charset="-120"/>
              </a:rPr>
              <a:t>+59%</a:t>
            </a:r>
            <a:endParaRPr lang="en-US" sz="2800"/>
          </a:p>
        </p:txBody>
      </p:sp>
      <p:sp>
        <p:nvSpPr>
          <p:cNvPr id="11" name="Text 8"/>
          <p:cNvSpPr/>
          <p:nvPr/>
        </p:nvSpPr>
        <p:spPr>
          <a:xfrm>
            <a:off x="3497580" y="2130552"/>
            <a:ext cx="2308860" cy="594360"/>
          </a:xfrm>
          <a:prstGeom prst="rect">
            <a:avLst/>
          </a:prstGeom>
          <a:noFill/>
          <a:ln/>
        </p:spPr>
        <p:txBody>
          <a:bodyPr wrap="square" rtlCol="0" anchor="ctr"/>
          <a:lstStyle/>
          <a:p>
            <a:pPr marL="0" indent="0">
              <a:lnSpc>
                <a:spcPct val="105000"/>
              </a:lnSpc>
              <a:buNone/>
            </a:pPr>
            <a:r>
              <a:rPr lang="en-US" sz="1100">
                <a:solidFill>
                  <a:srgbClr val="152836"/>
                </a:solidFill>
                <a:latin typeface="Calibri" pitchFamily="34" charset="0"/>
                <a:ea typeface="Calibri" pitchFamily="34" charset="-122"/>
                <a:cs typeface="Calibri" pitchFamily="34" charset="-120"/>
              </a:rPr>
              <a:t>year-over-year increase in losses</a:t>
            </a:r>
            <a:endParaRPr lang="en-US" sz="1100"/>
          </a:p>
        </p:txBody>
      </p:sp>
      <p:sp>
        <p:nvSpPr>
          <p:cNvPr id="12" name="Shape 9"/>
          <p:cNvSpPr/>
          <p:nvPr/>
        </p:nvSpPr>
        <p:spPr>
          <a:xfrm>
            <a:off x="6217920" y="1417320"/>
            <a:ext cx="2583180" cy="1371600"/>
          </a:xfrm>
          <a:prstGeom prst="roundRect">
            <a:avLst>
              <a:gd name="adj" fmla="val 5333"/>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3" name="Text 10"/>
          <p:cNvSpPr/>
          <p:nvPr/>
        </p:nvSpPr>
        <p:spPr>
          <a:xfrm>
            <a:off x="6355080" y="1536192"/>
            <a:ext cx="2308860" cy="594360"/>
          </a:xfrm>
          <a:prstGeom prst="rect">
            <a:avLst/>
          </a:prstGeom>
          <a:noFill/>
          <a:ln/>
        </p:spPr>
        <p:txBody>
          <a:bodyPr wrap="square" rtlCol="0" anchor="ctr"/>
          <a:lstStyle/>
          <a:p>
            <a:pPr marL="0" indent="0" algn="l">
              <a:buNone/>
            </a:pPr>
            <a:r>
              <a:rPr lang="en-US" sz="2800" b="1">
                <a:solidFill>
                  <a:srgbClr val="E8963C"/>
                </a:solidFill>
                <a:latin typeface="Cambria" pitchFamily="34" charset="0"/>
                <a:ea typeface="Cambria" pitchFamily="34" charset="-122"/>
                <a:cs typeface="Cambria" pitchFamily="34" charset="-120"/>
              </a:rPr>
              <a:t>201,266</a:t>
            </a:r>
            <a:endParaRPr lang="en-US" sz="2800"/>
          </a:p>
        </p:txBody>
      </p:sp>
      <p:sp>
        <p:nvSpPr>
          <p:cNvPr id="14" name="Text 11"/>
          <p:cNvSpPr/>
          <p:nvPr/>
        </p:nvSpPr>
        <p:spPr>
          <a:xfrm>
            <a:off x="6355080" y="2130552"/>
            <a:ext cx="2308860" cy="594360"/>
          </a:xfrm>
          <a:prstGeom prst="rect">
            <a:avLst/>
          </a:prstGeom>
          <a:noFill/>
          <a:ln/>
        </p:spPr>
        <p:txBody>
          <a:bodyPr wrap="square" rtlCol="0" anchor="ctr"/>
          <a:lstStyle/>
          <a:p>
            <a:pPr marL="0" indent="0">
              <a:lnSpc>
                <a:spcPct val="105000"/>
              </a:lnSpc>
              <a:buNone/>
            </a:pPr>
            <a:r>
              <a:rPr lang="en-US" sz="1100">
                <a:solidFill>
                  <a:srgbClr val="152836"/>
                </a:solidFill>
                <a:latin typeface="Calibri" pitchFamily="34" charset="0"/>
                <a:ea typeface="Calibri" pitchFamily="34" charset="-122"/>
                <a:cs typeface="Calibri" pitchFamily="34" charset="-120"/>
              </a:rPr>
              <a:t>elder fraud complaints filed with the FBI</a:t>
            </a:r>
            <a:endParaRPr lang="en-US" sz="1100"/>
          </a:p>
        </p:txBody>
      </p:sp>
      <p:sp>
        <p:nvSpPr>
          <p:cNvPr id="15" name="Shape 12"/>
          <p:cNvSpPr/>
          <p:nvPr/>
        </p:nvSpPr>
        <p:spPr>
          <a:xfrm>
            <a:off x="9075420" y="1417320"/>
            <a:ext cx="2583180" cy="1371600"/>
          </a:xfrm>
          <a:prstGeom prst="roundRect">
            <a:avLst>
              <a:gd name="adj" fmla="val 5333"/>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6" name="Text 13"/>
          <p:cNvSpPr/>
          <p:nvPr/>
        </p:nvSpPr>
        <p:spPr>
          <a:xfrm>
            <a:off x="9212580" y="1536192"/>
            <a:ext cx="2308860" cy="594360"/>
          </a:xfrm>
          <a:prstGeom prst="rect">
            <a:avLst/>
          </a:prstGeom>
          <a:noFill/>
          <a:ln/>
        </p:spPr>
        <p:txBody>
          <a:bodyPr wrap="square" rtlCol="0" anchor="ctr"/>
          <a:lstStyle/>
          <a:p>
            <a:pPr marL="0" indent="0" algn="l">
              <a:buNone/>
            </a:pPr>
            <a:r>
              <a:rPr lang="en-US" sz="2800" b="1">
                <a:solidFill>
                  <a:srgbClr val="E8963C"/>
                </a:solidFill>
                <a:latin typeface="Cambria" pitchFamily="34" charset="0"/>
                <a:ea typeface="Cambria" pitchFamily="34" charset="-122"/>
                <a:cs typeface="Cambria" pitchFamily="34" charset="-120"/>
              </a:rPr>
              <a:t>$38,500</a:t>
            </a:r>
            <a:endParaRPr lang="en-US" sz="2800"/>
          </a:p>
        </p:txBody>
      </p:sp>
      <p:sp>
        <p:nvSpPr>
          <p:cNvPr id="17" name="Text 14"/>
          <p:cNvSpPr/>
          <p:nvPr/>
        </p:nvSpPr>
        <p:spPr>
          <a:xfrm>
            <a:off x="9212580" y="2130552"/>
            <a:ext cx="2308860" cy="594360"/>
          </a:xfrm>
          <a:prstGeom prst="rect">
            <a:avLst/>
          </a:prstGeom>
          <a:noFill/>
          <a:ln/>
        </p:spPr>
        <p:txBody>
          <a:bodyPr wrap="square" rtlCol="0" anchor="ctr"/>
          <a:lstStyle/>
          <a:p>
            <a:pPr marL="0" indent="0">
              <a:lnSpc>
                <a:spcPct val="105000"/>
              </a:lnSpc>
              <a:buNone/>
            </a:pPr>
            <a:r>
              <a:rPr lang="en-US" sz="1100">
                <a:solidFill>
                  <a:srgbClr val="152836"/>
                </a:solidFill>
                <a:latin typeface="Calibri" pitchFamily="34" charset="0"/>
                <a:ea typeface="Calibri" pitchFamily="34" charset="-122"/>
                <a:cs typeface="Calibri" pitchFamily="34" charset="-120"/>
              </a:rPr>
              <a:t>average dollar loss per victim</a:t>
            </a:r>
            <a:endParaRPr lang="en-US" sz="1100"/>
          </a:p>
        </p:txBody>
      </p:sp>
      <p:sp>
        <p:nvSpPr>
          <p:cNvPr id="18" name="Shape 15"/>
          <p:cNvSpPr/>
          <p:nvPr/>
        </p:nvSpPr>
        <p:spPr>
          <a:xfrm>
            <a:off x="502920" y="3063240"/>
            <a:ext cx="6949440" cy="3200400"/>
          </a:xfrm>
          <a:prstGeom prst="roundRect">
            <a:avLst>
              <a:gd name="adj" fmla="val 2286"/>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9" name="Text 16"/>
          <p:cNvSpPr/>
          <p:nvPr/>
        </p:nvSpPr>
        <p:spPr>
          <a:xfrm>
            <a:off x="822960" y="3246120"/>
            <a:ext cx="6400800" cy="274320"/>
          </a:xfrm>
          <a:prstGeom prst="rect">
            <a:avLst/>
          </a:prstGeom>
          <a:noFill/>
          <a:ln/>
        </p:spPr>
        <p:txBody>
          <a:bodyPr wrap="square" rtlCol="0" anchor="ctr"/>
          <a:lstStyle/>
          <a:p>
            <a:pPr marL="0" indent="0">
              <a:buNone/>
            </a:pPr>
            <a:r>
              <a:rPr lang="en-US" sz="1200" b="1" kern="0" spc="100">
                <a:solidFill>
                  <a:srgbClr val="2E6F96"/>
                </a:solidFill>
                <a:latin typeface="Calibri" pitchFamily="34" charset="0"/>
                <a:ea typeface="Calibri" pitchFamily="34" charset="-122"/>
                <a:cs typeface="Calibri" pitchFamily="34" charset="-120"/>
              </a:rPr>
              <a:t>2025 LOSSES BY SCAM CATEGORY</a:t>
            </a:r>
            <a:endParaRPr lang="en-US" sz="1200"/>
          </a:p>
        </p:txBody>
      </p:sp>
      <p:graphicFrame>
        <p:nvGraphicFramePr>
          <p:cNvPr id="20" name="Chart 0"/>
          <p:cNvGraphicFramePr/>
          <p:nvPr/>
        </p:nvGraphicFramePr>
        <p:xfrm>
          <a:off x="777240" y="3566160"/>
          <a:ext cx="6400800" cy="2606040"/>
        </p:xfrm>
        <a:graphic>
          <a:graphicData uri="http://schemas.openxmlformats.org/drawingml/2006/chart">
            <c:chart xmlns:c="http://schemas.openxmlformats.org/drawingml/2006/chart" xmlns:r="http://schemas.openxmlformats.org/officeDocument/2006/relationships" r:id="rId4"/>
          </a:graphicData>
        </a:graphic>
      </p:graphicFrame>
      <p:sp>
        <p:nvSpPr>
          <p:cNvPr id="21" name="Shape 17"/>
          <p:cNvSpPr/>
          <p:nvPr/>
        </p:nvSpPr>
        <p:spPr>
          <a:xfrm>
            <a:off x="7635240" y="3063240"/>
            <a:ext cx="4023360" cy="3200400"/>
          </a:xfrm>
          <a:prstGeom prst="roundRect">
            <a:avLst>
              <a:gd name="adj" fmla="val 2286"/>
            </a:avLst>
          </a:prstGeom>
          <a:solidFill>
            <a:srgbClr val="17395F"/>
          </a:solidFill>
          <a:ln/>
          <a:effectLst>
            <a:outerShdw blurRad="76200" dist="25400" dir="5400000" algn="bl" rotWithShape="0">
              <a:srgbClr val="1B2A33">
                <a:alpha val="12000"/>
              </a:srgbClr>
            </a:outerShdw>
          </a:effectLst>
        </p:spPr>
        <p:txBody>
          <a:bodyPr/>
          <a:lstStyle/>
          <a:p>
            <a:endParaRPr lang="en-US"/>
          </a:p>
        </p:txBody>
      </p:sp>
      <p:sp>
        <p:nvSpPr>
          <p:cNvPr id="22" name="Shape 18"/>
          <p:cNvSpPr/>
          <p:nvPr/>
        </p:nvSpPr>
        <p:spPr>
          <a:xfrm>
            <a:off x="7909560" y="3337560"/>
            <a:ext cx="548640" cy="548640"/>
          </a:xfrm>
          <a:prstGeom prst="ellipse">
            <a:avLst/>
          </a:prstGeom>
          <a:solidFill>
            <a:srgbClr val="2E6F96"/>
          </a:solidFill>
          <a:ln/>
        </p:spPr>
        <p:txBody>
          <a:bodyPr/>
          <a:lstStyle/>
          <a:p>
            <a:endParaRPr lang="en-US"/>
          </a:p>
        </p:txBody>
      </p:sp>
      <p:pic>
        <p:nvPicPr>
          <p:cNvPr id="23" name="Image 1" descr="/home/claude/fsla_deck/icons/robot-white.png"/>
          <p:cNvPicPr>
            <a:picLocks noChangeAspect="1"/>
          </p:cNvPicPr>
          <p:nvPr/>
        </p:nvPicPr>
        <p:blipFill>
          <a:blip r:embed="rId5"/>
          <a:stretch>
            <a:fillRect/>
          </a:stretch>
        </p:blipFill>
        <p:spPr>
          <a:xfrm>
            <a:off x="8028432" y="3456432"/>
            <a:ext cx="310896" cy="310896"/>
          </a:xfrm>
          <a:prstGeom prst="rect">
            <a:avLst/>
          </a:prstGeom>
        </p:spPr>
      </p:pic>
      <p:sp>
        <p:nvSpPr>
          <p:cNvPr id="24" name="Text 19"/>
          <p:cNvSpPr/>
          <p:nvPr/>
        </p:nvSpPr>
        <p:spPr>
          <a:xfrm>
            <a:off x="8549640" y="3337560"/>
            <a:ext cx="2926080" cy="274320"/>
          </a:xfrm>
          <a:prstGeom prst="rect">
            <a:avLst/>
          </a:prstGeom>
          <a:noFill/>
          <a:ln/>
        </p:spPr>
        <p:txBody>
          <a:bodyPr wrap="square" lIns="91440" tIns="45720" rIns="91440" bIns="45720" rtlCol="0" anchor="ctr"/>
          <a:lstStyle/>
          <a:p>
            <a:r>
              <a:rPr lang="en-US" sz="1200" b="1" kern="0" spc="100">
                <a:solidFill>
                  <a:srgbClr val="9DC6E0"/>
                </a:solidFill>
                <a:latin typeface="Calibri"/>
                <a:ea typeface="Calibri"/>
                <a:cs typeface="Calibri"/>
              </a:rPr>
              <a:t>AI ENABLED FRAUD</a:t>
            </a:r>
            <a:endParaRPr lang="en-US" sz="1200"/>
          </a:p>
        </p:txBody>
      </p:sp>
      <p:sp>
        <p:nvSpPr>
          <p:cNvPr id="25" name="Text 20"/>
          <p:cNvSpPr/>
          <p:nvPr/>
        </p:nvSpPr>
        <p:spPr>
          <a:xfrm>
            <a:off x="7909560" y="3977640"/>
            <a:ext cx="3566160" cy="640080"/>
          </a:xfrm>
          <a:prstGeom prst="rect">
            <a:avLst/>
          </a:prstGeom>
          <a:noFill/>
          <a:ln/>
        </p:spPr>
        <p:txBody>
          <a:bodyPr wrap="square" lIns="91440" tIns="45720" rIns="91440" bIns="45720" rtlCol="0" anchor="ctr"/>
          <a:lstStyle/>
          <a:p>
            <a:r>
              <a:rPr lang="en-US" sz="3600" b="1">
                <a:solidFill>
                  <a:srgbClr val="FFFFFF"/>
                </a:solidFill>
                <a:latin typeface="Cambria"/>
                <a:ea typeface="Cambria"/>
                <a:cs typeface="Cambria" pitchFamily="34" charset="-120"/>
              </a:rPr>
              <a:t>$893M+</a:t>
            </a:r>
            <a:endParaRPr lang="en-US" sz="2000"/>
          </a:p>
        </p:txBody>
      </p:sp>
      <p:sp>
        <p:nvSpPr>
          <p:cNvPr id="26" name="Text 21"/>
          <p:cNvSpPr/>
          <p:nvPr/>
        </p:nvSpPr>
        <p:spPr>
          <a:xfrm>
            <a:off x="7909560" y="4572000"/>
            <a:ext cx="3566160" cy="548640"/>
          </a:xfrm>
          <a:prstGeom prst="rect">
            <a:avLst/>
          </a:prstGeom>
          <a:noFill/>
          <a:ln/>
        </p:spPr>
        <p:txBody>
          <a:bodyPr wrap="square" lIns="91440" tIns="45720" rIns="91440" bIns="45720" rtlCol="0" anchor="ctr"/>
          <a:lstStyle/>
          <a:p>
            <a:pPr marL="0" indent="0">
              <a:lnSpc>
                <a:spcPct val="110000"/>
              </a:lnSpc>
              <a:buNone/>
            </a:pPr>
            <a:r>
              <a:rPr lang="en-US" sz="1200">
                <a:solidFill>
                  <a:srgbClr val="AFC8D3"/>
                </a:solidFill>
                <a:latin typeface="Calibri"/>
                <a:ea typeface="Calibri"/>
                <a:cs typeface="Calibri"/>
              </a:rPr>
              <a:t>in losses tied to AI-enabled fraud complaints in 2025 (22,000+ complaints)</a:t>
            </a:r>
            <a:endParaRPr lang="en-US" sz="1200">
              <a:latin typeface="Calibri"/>
              <a:ea typeface="Calibri"/>
              <a:cs typeface="Calibri"/>
            </a:endParaRPr>
          </a:p>
        </p:txBody>
      </p:sp>
      <p:sp>
        <p:nvSpPr>
          <p:cNvPr id="27" name="Text 22"/>
          <p:cNvSpPr/>
          <p:nvPr/>
        </p:nvSpPr>
        <p:spPr>
          <a:xfrm>
            <a:off x="7909560" y="5257800"/>
            <a:ext cx="3566160" cy="868680"/>
          </a:xfrm>
          <a:prstGeom prst="rect">
            <a:avLst/>
          </a:prstGeom>
          <a:noFill/>
          <a:ln/>
        </p:spPr>
        <p:txBody>
          <a:bodyPr wrap="square" rtlCol="0" anchor="ctr"/>
          <a:lstStyle/>
          <a:p>
            <a:pPr marL="0" indent="0">
              <a:lnSpc>
                <a:spcPct val="115000"/>
              </a:lnSpc>
              <a:buNone/>
            </a:pPr>
            <a:r>
              <a:rPr lang="en-US" sz="1100" i="1">
                <a:solidFill>
                  <a:srgbClr val="AFC8D3"/>
                </a:solidFill>
                <a:latin typeface="Calibri" pitchFamily="34" charset="0"/>
                <a:ea typeface="Calibri" pitchFamily="34" charset="-122"/>
                <a:cs typeface="Calibri" pitchFamily="34" charset="-120"/>
              </a:rPr>
              <a:t>A few seconds of a grandchild’s voice, pulled from social media, is enough to fake a call for help.</a:t>
            </a:r>
            <a:endParaRPr lang="en-US" sz="1100"/>
          </a:p>
        </p:txBody>
      </p:sp>
      <p:sp>
        <p:nvSpPr>
          <p:cNvPr id="28" name="Text 23"/>
          <p:cNvSpPr/>
          <p:nvPr/>
        </p:nvSpPr>
        <p:spPr>
          <a:xfrm>
            <a:off x="502920" y="6473952"/>
            <a:ext cx="11185855" cy="274320"/>
          </a:xfrm>
          <a:prstGeom prst="rect">
            <a:avLst/>
          </a:prstGeom>
          <a:noFill/>
          <a:ln/>
        </p:spPr>
        <p:txBody>
          <a:bodyPr wrap="square" rtlCol="0" anchor="ctr"/>
          <a:lstStyle/>
          <a:p>
            <a:pPr marL="0" indent="0" algn="l">
              <a:buNone/>
            </a:pPr>
            <a:r>
              <a:rPr lang="en-US" sz="900" i="1" dirty="0">
                <a:solidFill>
                  <a:srgbClr val="54636D"/>
                </a:solidFill>
                <a:latin typeface="Calibri" pitchFamily="34" charset="0"/>
                <a:ea typeface="Calibri" pitchFamily="34" charset="-122"/>
                <a:cs typeface="Calibri" pitchFamily="34" charset="-120"/>
              </a:rPr>
              <a:t>Source: FBI Internet Crime Complaint Center (IC3), 2025 Elder Fraud Report.</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02</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Protect Your Residents: Data and Devices</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device-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b="1">
                <a:solidFill>
                  <a:srgbClr val="17395F"/>
                </a:solidFill>
                <a:latin typeface="Calibri"/>
                <a:ea typeface="Calibri"/>
                <a:cs typeface="Calibri"/>
              </a:rPr>
              <a:t>Keep everything updated</a:t>
            </a:r>
            <a:endParaRPr lang="en-US">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Community computers, tablets, kiosks, printers, cameras, and TVs</a:t>
            </a:r>
            <a:endParaRPr lang="en-US" sz="1600">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If the maker stopped supporting it, it will never get fixed again, so replace it</a:t>
            </a:r>
            <a:endParaRPr lang="en-US" sz="1600">
              <a:latin typeface="Calibri"/>
              <a:ea typeface="Calibri"/>
              <a:cs typeface="Calibri"/>
            </a:endParaRPr>
          </a:p>
          <a:p>
            <a:pPr marL="0" indent="0">
              <a:spcBef>
                <a:spcPts val="1000"/>
              </a:spcBef>
              <a:spcAft>
                <a:spcPts val="400"/>
              </a:spcAft>
              <a:buNone/>
            </a:pPr>
            <a:r>
              <a:rPr lang="en-US" b="1">
                <a:solidFill>
                  <a:srgbClr val="17395F"/>
                </a:solidFill>
                <a:latin typeface="Calibri"/>
                <a:ea typeface="Calibri"/>
                <a:cs typeface="Calibri"/>
              </a:rPr>
              <a:t>Shut off accounts the day someone leaves</a:t>
            </a:r>
            <a:endParaRPr lang="en-US">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Staff, agency and PRN, contractors, and vendors you stopped using</a:t>
            </a:r>
            <a:endParaRPr lang="en-US" sz="1600">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Email, the EHR, the pharmacy portal, remote access, shared passwords</a:t>
            </a:r>
            <a:endParaRPr lang="en-US" sz="1600">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Shared devices: sign out, clear the history, save nothing</a:t>
            </a:r>
            <a:endParaRPr lang="en-US" sz="1600">
              <a:latin typeface="Calibri"/>
              <a:ea typeface="Calibri"/>
              <a:cs typeface="Calibri"/>
            </a:endParaRPr>
          </a:p>
          <a:p>
            <a:pPr marL="0" indent="0">
              <a:spcBef>
                <a:spcPts val="1000"/>
              </a:spcBef>
              <a:spcAft>
                <a:spcPts val="400"/>
              </a:spcAft>
              <a:buNone/>
            </a:pPr>
            <a:r>
              <a:rPr lang="en-US" b="1">
                <a:solidFill>
                  <a:srgbClr val="17395F"/>
                </a:solidFill>
                <a:latin typeface="Calibri"/>
                <a:ea typeface="Calibri"/>
                <a:cs typeface="Calibri"/>
              </a:rPr>
              <a:t>Know where resident info actually lives</a:t>
            </a:r>
            <a:endParaRPr lang="en-US">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It is not only in your EHR. Think front desk spreadsheets, printed census lists, med cart printouts, sign-in sheets.</a:t>
            </a:r>
            <a:endParaRPr lang="en-US" sz="1600">
              <a:latin typeface="Calibri"/>
              <a:ea typeface="Calibri"/>
              <a:cs typeface="Calibri"/>
            </a:endParaRPr>
          </a:p>
          <a:p>
            <a:pPr marL="203200" indent="-203200">
              <a:lnSpc>
                <a:spcPct val="105000"/>
              </a:lnSpc>
              <a:spcAft>
                <a:spcPts val="500"/>
              </a:spcAft>
              <a:buSzPct val="100000"/>
              <a:buChar char="•"/>
            </a:pPr>
            <a:r>
              <a:rPr lang="en-US" sz="1600">
                <a:solidFill>
                  <a:srgbClr val="152836"/>
                </a:solidFill>
                <a:latin typeface="Calibri"/>
                <a:ea typeface="Calibri"/>
                <a:cs typeface="Calibri"/>
              </a:rPr>
              <a:t>If you cannot say where resident info lives, you cannot protect it</a:t>
            </a:r>
            <a:endParaRPr lang="en-US" sz="1600">
              <a:latin typeface="Calibri"/>
              <a:ea typeface="Calibri"/>
              <a:cs typeface="Calibri"/>
            </a:endParaRPr>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Devices nobody updates, accounts that stay open after people leave, and resident info spread across systems and paper nobody has listed.</a:t>
            </a:r>
            <a:endParaRPr lang="en-US" sz="14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A former employee or an old kiosk quietly reaching live resident records, and a breach you cannot size because nobody knows where the data was.</a:t>
            </a:r>
            <a:endParaRPr lang="en-US" sz="14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Put updates on a schedule, make shutting off accounts a signed step when someone leaves, and write a list of every place resident info lives, on screen and on paper.</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03</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Network Security and Resiliency</a:t>
            </a:r>
            <a:endParaRPr lang="en-US" sz="3200" dirty="0"/>
          </a:p>
        </p:txBody>
      </p:sp>
      <p:sp>
        <p:nvSpPr>
          <p:cNvPr id="4" name="Shape 2"/>
          <p:cNvSpPr/>
          <p:nvPr/>
        </p:nvSpPr>
        <p:spPr>
          <a:xfrm>
            <a:off x="11021263" y="292608"/>
            <a:ext cx="713232" cy="713232"/>
          </a:xfrm>
          <a:prstGeom prst="ellipse">
            <a:avLst/>
          </a:prstGeom>
          <a:solidFill>
            <a:srgbClr val="17395F"/>
          </a:solidFill>
          <a:ln/>
        </p:spPr>
        <p:txBody>
          <a:bodyPr/>
          <a:lstStyle/>
          <a:p>
            <a:endParaRPr lang="en-US"/>
          </a:p>
        </p:txBody>
      </p:sp>
      <p:pic>
        <p:nvPicPr>
          <p:cNvPr id="5" name="Image 0" descr="/home/claude/fsla_deck/icons/network-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91640"/>
            <a:ext cx="5852160" cy="4297680"/>
          </a:xfrm>
          <a:prstGeom prst="rect">
            <a:avLst/>
          </a:prstGeom>
          <a:noFill/>
          <a:ln/>
        </p:spPr>
        <p:txBody>
          <a:bodyPr wrap="square" lIns="0" tIns="0" rIns="0" bIns="0" rtlCol="0" anchor="t"/>
          <a:lstStyle/>
          <a:p>
            <a:pPr marL="0" indent="0">
              <a:spcAft>
                <a:spcPts val="400"/>
              </a:spcAft>
              <a:buNone/>
            </a:pPr>
            <a:r>
              <a:rPr lang="en-US" sz="1600" b="1">
                <a:solidFill>
                  <a:srgbClr val="17395F"/>
                </a:solidFill>
                <a:latin typeface="Calibri"/>
                <a:ea typeface="Calibri"/>
                <a:cs typeface="Calibri"/>
              </a:rPr>
              <a:t>Your network is everything that connects</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Computers, Wi-Fi, phones, cameras, door locks, TVs, med carts</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 flat network is a building with every inside door propped open. Get in anywhere and you can reach everything.</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Give staff, residents, guests, and building systems their own networks, wired and wireless. A hallway jack is a door too.</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 resident’s infected laptop should never be able to reach resident records</a:t>
            </a:r>
            <a:endParaRPr lang="en-US" sz="1400">
              <a:latin typeface="Calibri"/>
              <a:ea typeface="Calibri"/>
              <a:cs typeface="Calibri"/>
            </a:endParaRPr>
          </a:p>
          <a:p>
            <a:pPr marL="0" indent="0">
              <a:spcBef>
                <a:spcPts val="1000"/>
              </a:spcBef>
              <a:spcAft>
                <a:spcPts val="400"/>
              </a:spcAft>
              <a:buNone/>
            </a:pPr>
            <a:r>
              <a:rPr lang="en-US" sz="1600" b="1">
                <a:solidFill>
                  <a:srgbClr val="17395F"/>
                </a:solidFill>
                <a:latin typeface="Calibri"/>
                <a:ea typeface="Calibri"/>
                <a:cs typeface="Calibri"/>
              </a:rPr>
              <a:t>Plan for the day something gets in anyway</a:t>
            </a:r>
            <a:endParaRPr lang="en-US" sz="16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Test your backups. A backup you have never tested is just a hope.</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Keep one copy offline so ransomware cannot reach it</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Write down how you will run the building on paper if the systems go down</a:t>
            </a:r>
            <a:endParaRPr lang="en-US" sz="1400">
              <a:latin typeface="Calibri"/>
              <a:ea typeface="Calibri"/>
              <a:cs typeface="Calibri"/>
            </a:endParaRPr>
          </a:p>
          <a:p>
            <a:pPr marL="203200" indent="-203200">
              <a:lnSpc>
                <a:spcPct val="105000"/>
              </a:lnSpc>
              <a:spcAft>
                <a:spcPts val="500"/>
              </a:spcAft>
              <a:buSzPct val="100000"/>
              <a:buChar char="•"/>
            </a:pPr>
            <a:r>
              <a:rPr lang="en-US" sz="1400">
                <a:solidFill>
                  <a:srgbClr val="152836"/>
                </a:solidFill>
                <a:latin typeface="Calibri"/>
                <a:ea typeface="Calibri"/>
                <a:cs typeface="Calibri"/>
              </a:rPr>
              <a:t>Ask your IT provider: are our networks separated, and when did we last test a backup?</a:t>
            </a:r>
            <a:endParaRPr lang="en-US" sz="1400">
              <a:latin typeface="Calibri"/>
              <a:ea typeface="Calibri"/>
              <a:cs typeface="Calibri"/>
            </a:endParaRPr>
          </a:p>
        </p:txBody>
      </p:sp>
      <p:sp>
        <p:nvSpPr>
          <p:cNvPr id="8" name="Shape 5"/>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p:cNvPicPr>
            <a:picLocks noChangeAspect="1"/>
          </p:cNvPicPr>
          <p:nvPr/>
        </p:nvPicPr>
        <p:blipFill>
          <a:blip r:embed="rId4"/>
          <a:stretch>
            <a:fillRect/>
          </a:stretch>
        </p:blipFill>
        <p:spPr>
          <a:xfrm>
            <a:off x="7488936" y="1709928"/>
            <a:ext cx="237744" cy="237744"/>
          </a:xfrm>
          <a:prstGeom prst="rect">
            <a:avLst/>
          </a:prstGeom>
        </p:spPr>
      </p:pic>
      <p:sp>
        <p:nvSpPr>
          <p:cNvPr id="11" name="Text 7"/>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One flat network where an infected guest phone, resident laptop, or old camera can reach everything, including resident records.</a:t>
            </a:r>
            <a:endParaRPr lang="en-US" sz="1400" dirty="0"/>
          </a:p>
        </p:txBody>
      </p:sp>
      <p:sp>
        <p:nvSpPr>
          <p:cNvPr id="13" name="Shape 9"/>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p:cNvPicPr>
            <a:picLocks noChangeAspect="1"/>
          </p:cNvPicPr>
          <p:nvPr/>
        </p:nvPicPr>
        <p:blipFill>
          <a:blip r:embed="rId5"/>
          <a:stretch>
            <a:fillRect/>
          </a:stretch>
        </p:blipFill>
        <p:spPr>
          <a:xfrm>
            <a:off x="7488936" y="3374136"/>
            <a:ext cx="237744" cy="237744"/>
          </a:xfrm>
          <a:prstGeom prst="rect">
            <a:avLst/>
          </a:prstGeom>
        </p:spPr>
      </p:pic>
      <p:sp>
        <p:nvSpPr>
          <p:cNvPr id="16" name="Text 11"/>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p:cNvSpPr/>
          <p:nvPr/>
        </p:nvSpPr>
        <p:spPr>
          <a:xfrm>
            <a:off x="7982712" y="3538728"/>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One infected device taking down the whole building at once. Care systems, phones, door locks, and records.</a:t>
            </a:r>
            <a:endParaRPr lang="en-US" sz="1400" dirty="0"/>
          </a:p>
        </p:txBody>
      </p:sp>
      <p:sp>
        <p:nvSpPr>
          <p:cNvPr id="18" name="Shape 13"/>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p:cNvPicPr>
            <a:picLocks noChangeAspect="1"/>
          </p:cNvPicPr>
          <p:nvPr/>
        </p:nvPicPr>
        <p:blipFill>
          <a:blip r:embed="rId6"/>
          <a:stretch>
            <a:fillRect/>
          </a:stretch>
        </p:blipFill>
        <p:spPr>
          <a:xfrm>
            <a:off x="7488936" y="5038344"/>
            <a:ext cx="237744" cy="237744"/>
          </a:xfrm>
          <a:prstGeom prst="rect">
            <a:avLst/>
          </a:prstGeom>
        </p:spPr>
      </p:pic>
      <p:sp>
        <p:nvSpPr>
          <p:cNvPr id="21" name="Text 15"/>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Separate the staff, resident, guest, and building system networks on both wired and wireless, test your backups, and write down a plan for running on paper.</a:t>
            </a:r>
            <a:endParaRPr lang="en-US"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03 – CASE STUDY</a:t>
            </a:r>
            <a:endParaRPr lang="en-US" sz="1200" dirty="0"/>
          </a:p>
        </p:txBody>
      </p:sp>
      <p:sp>
        <p:nvSpPr>
          <p:cNvPr id="3" name="Text 1"/>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Ransomware at a Senior Care Provider</a:t>
            </a:r>
            <a:endParaRPr lang="en-US" sz="3200" dirty="0"/>
          </a:p>
        </p:txBody>
      </p:sp>
      <p:sp>
        <p:nvSpPr>
          <p:cNvPr id="4" name="Shape 2"/>
          <p:cNvSpPr/>
          <p:nvPr/>
        </p:nvSpPr>
        <p:spPr>
          <a:xfrm>
            <a:off x="11021263" y="292608"/>
            <a:ext cx="713232" cy="713232"/>
          </a:xfrm>
          <a:prstGeom prst="ellipse">
            <a:avLst/>
          </a:prstGeom>
          <a:solidFill>
            <a:srgbClr val="C1432D"/>
          </a:solidFill>
          <a:ln/>
        </p:spPr>
        <p:txBody>
          <a:bodyPr/>
          <a:lstStyle/>
          <a:p>
            <a:endParaRPr lang="en-US"/>
          </a:p>
        </p:txBody>
      </p:sp>
      <p:pic>
        <p:nvPicPr>
          <p:cNvPr id="5" name="Image 0" descr="/home/claude/fsla_deck/icons/target-white.png"/>
          <p:cNvPicPr>
            <a:picLocks noChangeAspect="1"/>
          </p:cNvPicPr>
          <p:nvPr/>
        </p:nvPicPr>
        <p:blipFill>
          <a:blip r:embed="rId3"/>
          <a:stretch>
            <a:fillRect/>
          </a:stretch>
        </p:blipFill>
        <p:spPr>
          <a:xfrm>
            <a:off x="11158423" y="429768"/>
            <a:ext cx="438912" cy="438912"/>
          </a:xfrm>
          <a:prstGeom prst="rect">
            <a:avLst/>
          </a:prstGeom>
        </p:spPr>
      </p:pic>
      <p:sp>
        <p:nvSpPr>
          <p:cNvPr id="6" name="Shape 3"/>
          <p:cNvSpPr/>
          <p:nvPr/>
        </p:nvSpPr>
        <p:spPr>
          <a:xfrm>
            <a:off x="502920" y="1417320"/>
            <a:ext cx="653796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p:cNvSpPr/>
          <p:nvPr/>
        </p:nvSpPr>
        <p:spPr>
          <a:xfrm>
            <a:off x="822960" y="1627632"/>
            <a:ext cx="5943600" cy="274320"/>
          </a:xfrm>
          <a:prstGeom prst="rect">
            <a:avLst/>
          </a:prstGeom>
          <a:noFill/>
          <a:ln/>
        </p:spPr>
        <p:txBody>
          <a:bodyPr wrap="square" lIns="91440" tIns="45720" rIns="91440" bIns="45720" rtlCol="0" anchor="ctr"/>
          <a:lstStyle/>
          <a:p>
            <a:r>
              <a:rPr lang="en-US" sz="1150" b="1" kern="0" spc="100">
                <a:solidFill>
                  <a:srgbClr val="2E6F96"/>
                </a:solidFill>
                <a:latin typeface="Calibri"/>
                <a:ea typeface="Calibri"/>
                <a:cs typeface="Calibri"/>
              </a:rPr>
              <a:t>UTAH · JANUARY TO FEBRUARY 2026</a:t>
            </a:r>
            <a:endParaRPr lang="en-US" sz="1150">
              <a:latin typeface="Calibri"/>
              <a:ea typeface="Calibri"/>
              <a:cs typeface="Calibri"/>
            </a:endParaRPr>
          </a:p>
        </p:txBody>
      </p:sp>
      <p:sp>
        <p:nvSpPr>
          <p:cNvPr id="8" name="Text 5"/>
          <p:cNvSpPr/>
          <p:nvPr/>
        </p:nvSpPr>
        <p:spPr>
          <a:xfrm>
            <a:off x="822960" y="1901952"/>
            <a:ext cx="5943600" cy="365760"/>
          </a:xfrm>
          <a:prstGeom prst="rect">
            <a:avLst/>
          </a:prstGeom>
          <a:noFill/>
          <a:ln/>
        </p:spPr>
        <p:txBody>
          <a:bodyPr wrap="square" rtlCol="0" anchor="ctr"/>
          <a:lstStyle/>
          <a:p>
            <a:pPr marL="0" indent="0">
              <a:buNone/>
            </a:pPr>
            <a:r>
              <a:rPr lang="en-US" sz="1800" b="1" dirty="0">
                <a:solidFill>
                  <a:srgbClr val="17395F"/>
                </a:solidFill>
                <a:latin typeface="Cambria" pitchFamily="34" charset="0"/>
                <a:ea typeface="Cambria" pitchFamily="34" charset="-122"/>
                <a:cs typeface="Cambria" pitchFamily="34" charset="-120"/>
              </a:rPr>
              <a:t>Skilled nursing &amp; home health provider</a:t>
            </a:r>
            <a:endParaRPr lang="en-US" sz="1800" dirty="0"/>
          </a:p>
        </p:txBody>
      </p:sp>
      <p:sp>
        <p:nvSpPr>
          <p:cNvPr id="9" name="Text 6"/>
          <p:cNvSpPr/>
          <p:nvPr/>
        </p:nvSpPr>
        <p:spPr>
          <a:xfrm>
            <a:off x="822960" y="2331720"/>
            <a:ext cx="5943600" cy="3566160"/>
          </a:xfrm>
          <a:prstGeom prst="rect">
            <a:avLst/>
          </a:prstGeom>
          <a:noFill/>
          <a:ln/>
        </p:spPr>
        <p:txBody>
          <a:bodyPr wrap="square" lIns="0" tIns="0" rIns="0" bIns="0" rtlCol="0" anchor="t"/>
          <a:lstStyle/>
          <a:p>
            <a:pPr marL="0" indent="0">
              <a:spcAft>
                <a:spcPts val="400"/>
              </a:spcAft>
              <a:buNone/>
            </a:pPr>
            <a:r>
              <a:rPr lang="en-US" sz="1450" b="1" dirty="0">
                <a:solidFill>
                  <a:srgbClr val="17395F"/>
                </a:solidFill>
                <a:latin typeface="Calibri" pitchFamily="34" charset="0"/>
                <a:ea typeface="Calibri" pitchFamily="34" charset="-122"/>
                <a:cs typeface="Calibri" pitchFamily="34" charset="-120"/>
              </a:rPr>
              <a:t>What happened</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Attackers gained unauthorized access to the network</a:t>
            </a:r>
            <a:endParaRPr lang="en-US" sz="1450" dirty="0"/>
          </a:p>
          <a:p>
            <a:pPr marL="203200" indent="-203200">
              <a:lnSpc>
                <a:spcPct val="105000"/>
              </a:lnSpc>
              <a:spcAft>
                <a:spcPts val="500"/>
              </a:spcAft>
              <a:buSzPct val="100000"/>
              <a:buChar char="•"/>
            </a:pPr>
            <a:r>
              <a:rPr lang="en-US" sz="1300" dirty="0">
                <a:solidFill>
                  <a:srgbClr val="152836"/>
                </a:solidFill>
                <a:latin typeface="Calibri"/>
                <a:ea typeface="Calibri"/>
                <a:cs typeface="Calibri"/>
              </a:rPr>
              <a:t>The </a:t>
            </a:r>
            <a:r>
              <a:rPr lang="en-US" sz="1300" dirty="0" err="1">
                <a:solidFill>
                  <a:srgbClr val="152836"/>
                </a:solidFill>
                <a:latin typeface="Calibri"/>
                <a:ea typeface="Calibri"/>
                <a:cs typeface="Calibri"/>
              </a:rPr>
              <a:t>Qilin</a:t>
            </a:r>
            <a:r>
              <a:rPr lang="en-US" sz="1300" dirty="0">
                <a:solidFill>
                  <a:srgbClr val="152836"/>
                </a:solidFill>
                <a:latin typeface="Calibri"/>
                <a:ea typeface="Calibri"/>
                <a:cs typeface="Calibri"/>
              </a:rPr>
              <a:t> ransomware group claimed responsibility and threatened to publish stolen data</a:t>
            </a:r>
            <a:endParaRPr lang="en-US" sz="1450" dirty="0">
              <a:latin typeface="Calibri"/>
              <a:ea typeface="Calibri"/>
              <a:cs typeface="Calibri"/>
            </a:endParaRPr>
          </a:p>
          <a:p>
            <a:pPr marL="203200" indent="-203200">
              <a:lnSpc>
                <a:spcPct val="105000"/>
              </a:lnSpc>
              <a:spcAft>
                <a:spcPts val="500"/>
              </a:spcAft>
              <a:buSzPct val="100000"/>
              <a:buChar char="•"/>
            </a:pPr>
            <a:r>
              <a:rPr lang="en-US" sz="1300" dirty="0">
                <a:solidFill>
                  <a:srgbClr val="152836"/>
                </a:solidFill>
                <a:latin typeface="Calibri"/>
                <a:ea typeface="Calibri"/>
                <a:cs typeface="Calibri"/>
              </a:rPr>
              <a:t>A review was launched to determine whether protected health information was </a:t>
            </a:r>
            <a:r>
              <a:rPr lang="en-US" sz="1300">
                <a:solidFill>
                  <a:srgbClr val="152836"/>
                </a:solidFill>
                <a:latin typeface="Calibri"/>
                <a:ea typeface="Calibri"/>
                <a:cs typeface="Calibri"/>
              </a:rPr>
              <a:t>exposed</a:t>
            </a:r>
            <a:endParaRPr lang="en-US" sz="1450">
              <a:solidFill>
                <a:srgbClr val="152836"/>
              </a:solidFill>
              <a:latin typeface="Calibri"/>
              <a:ea typeface="Calibri"/>
              <a:cs typeface="Calibri"/>
            </a:endParaRPr>
          </a:p>
          <a:p>
            <a:pPr marL="203200" indent="-203200">
              <a:lnSpc>
                <a:spcPct val="105000"/>
              </a:lnSpc>
              <a:spcAft>
                <a:spcPts val="500"/>
              </a:spcAft>
              <a:buSzPct val="100000"/>
              <a:buChar char="•"/>
            </a:pPr>
            <a:r>
              <a:rPr lang="en-US" sz="1300">
                <a:solidFill>
                  <a:srgbClr val="152836"/>
                </a:solidFill>
                <a:ea typeface="+mn-lt"/>
                <a:cs typeface="+mn-lt"/>
              </a:rPr>
              <a:t>Qilin claimed 40+ new victims a month across all sectors... more than any other ransomware group tracked, with healthcare a frequent target.</a:t>
            </a:r>
            <a:endParaRPr lang="en-US" sz="1450">
              <a:solidFill>
                <a:srgbClr val="152836"/>
              </a:solidFill>
              <a:ea typeface="+mn-lt"/>
              <a:cs typeface="+mn-lt"/>
            </a:endParaRPr>
          </a:p>
          <a:p>
            <a:pPr marL="0" indent="0">
              <a:spcBef>
                <a:spcPts val="1000"/>
              </a:spcBef>
              <a:spcAft>
                <a:spcPts val="400"/>
              </a:spcAft>
              <a:buNone/>
            </a:pPr>
            <a:r>
              <a:rPr lang="en-US" sz="1450" b="1" dirty="0">
                <a:solidFill>
                  <a:srgbClr val="17395F"/>
                </a:solidFill>
                <a:latin typeface="Calibri" pitchFamily="34" charset="0"/>
                <a:ea typeface="Calibri" pitchFamily="34" charset="-122"/>
                <a:cs typeface="Calibri" pitchFamily="34" charset="-120"/>
              </a:rPr>
              <a:t>Why long-term care is a target</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Small IT budgets and small IT teams</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Care systems that run around the clock and are hard to shut off</a:t>
            </a:r>
            <a:endParaRPr lang="en-US" sz="1450" dirty="0"/>
          </a:p>
          <a:p>
            <a:pPr marL="203200" indent="-203200">
              <a:lnSpc>
                <a:spcPct val="105000"/>
              </a:lnSpc>
              <a:spcAft>
                <a:spcPts val="500"/>
              </a:spcAft>
              <a:buSzPct val="100000"/>
              <a:buChar char="•"/>
            </a:pPr>
            <a:r>
              <a:rPr lang="en-US" sz="1300" dirty="0">
                <a:solidFill>
                  <a:srgbClr val="152836"/>
                </a:solidFill>
                <a:latin typeface="Calibri" pitchFamily="34" charset="0"/>
                <a:ea typeface="Calibri" pitchFamily="34" charset="-122"/>
                <a:cs typeface="Calibri" pitchFamily="34" charset="-120"/>
              </a:rPr>
              <a:t>Resident data that is valuable and hard to replace</a:t>
            </a:r>
            <a:endParaRPr lang="en-US" sz="1450" dirty="0"/>
          </a:p>
        </p:txBody>
      </p:sp>
      <p:sp>
        <p:nvSpPr>
          <p:cNvPr id="10" name="Text 7"/>
          <p:cNvSpPr/>
          <p:nvPr/>
        </p:nvSpPr>
        <p:spPr>
          <a:xfrm>
            <a:off x="822960" y="6035040"/>
            <a:ext cx="5943600" cy="182880"/>
          </a:xfrm>
          <a:prstGeom prst="rect">
            <a:avLst/>
          </a:prstGeom>
          <a:noFill/>
          <a:ln/>
        </p:spPr>
        <p:txBody>
          <a:bodyPr wrap="square" rtlCol="0" anchor="ctr"/>
          <a:lstStyle/>
          <a:p>
            <a:pPr marL="0" indent="0">
              <a:buNone/>
            </a:pPr>
            <a:r>
              <a:rPr lang="en-US" sz="800" dirty="0">
                <a:solidFill>
                  <a:srgbClr val="54636D"/>
                </a:solidFill>
                <a:latin typeface="Calibri" pitchFamily="34" charset="0"/>
                <a:ea typeface="Calibri" pitchFamily="34" charset="-122"/>
                <a:cs typeface="Calibri" pitchFamily="34" charset="-120"/>
              </a:rPr>
              <a:t>Source: Qilin ransomware group claim; industry reporting.</a:t>
            </a:r>
            <a:endParaRPr lang="en-US" sz="800" dirty="0"/>
          </a:p>
        </p:txBody>
      </p:sp>
      <p:sp>
        <p:nvSpPr>
          <p:cNvPr id="11" name="Shape 8"/>
          <p:cNvSpPr/>
          <p:nvPr/>
        </p:nvSpPr>
        <p:spPr>
          <a:xfrm>
            <a:off x="7178040" y="1417320"/>
            <a:ext cx="4526280" cy="4846320"/>
          </a:xfrm>
          <a:prstGeom prst="roundRect">
            <a:avLst>
              <a:gd name="adj" fmla="val 1616"/>
            </a:avLst>
          </a:prstGeom>
          <a:solidFill>
            <a:srgbClr val="17395F"/>
          </a:solidFill>
          <a:ln/>
          <a:effectLst>
            <a:outerShdw blurRad="76200" dist="25400" dir="5400000" algn="bl" rotWithShape="0">
              <a:srgbClr val="1B2A33">
                <a:alpha val="12000"/>
              </a:srgbClr>
            </a:outerShdw>
          </a:effectLst>
        </p:spPr>
        <p:txBody>
          <a:bodyPr/>
          <a:lstStyle/>
          <a:p>
            <a:endParaRPr lang="en-US"/>
          </a:p>
        </p:txBody>
      </p:sp>
      <p:sp>
        <p:nvSpPr>
          <p:cNvPr id="12" name="Shape 9"/>
          <p:cNvSpPr/>
          <p:nvPr/>
        </p:nvSpPr>
        <p:spPr>
          <a:xfrm>
            <a:off x="7452360" y="1691640"/>
            <a:ext cx="548640" cy="548640"/>
          </a:xfrm>
          <a:prstGeom prst="ellipse">
            <a:avLst/>
          </a:prstGeom>
          <a:solidFill>
            <a:srgbClr val="2E8B67"/>
          </a:solidFill>
          <a:ln/>
        </p:spPr>
        <p:txBody>
          <a:bodyPr/>
          <a:lstStyle/>
          <a:p>
            <a:endParaRPr lang="en-US"/>
          </a:p>
        </p:txBody>
      </p:sp>
      <p:pic>
        <p:nvPicPr>
          <p:cNvPr id="13" name="Image 1" descr="/home/claude/fsla_deck/icons/check-white.png"/>
          <p:cNvPicPr>
            <a:picLocks noChangeAspect="1"/>
          </p:cNvPicPr>
          <p:nvPr/>
        </p:nvPicPr>
        <p:blipFill>
          <a:blip r:embed="rId4"/>
          <a:stretch>
            <a:fillRect/>
          </a:stretch>
        </p:blipFill>
        <p:spPr>
          <a:xfrm>
            <a:off x="7571232" y="1810512"/>
            <a:ext cx="310896" cy="310896"/>
          </a:xfrm>
          <a:prstGeom prst="rect">
            <a:avLst/>
          </a:prstGeom>
        </p:spPr>
      </p:pic>
      <p:sp>
        <p:nvSpPr>
          <p:cNvPr id="14" name="Text 10"/>
          <p:cNvSpPr/>
          <p:nvPr/>
        </p:nvSpPr>
        <p:spPr>
          <a:xfrm>
            <a:off x="8092440" y="1691640"/>
            <a:ext cx="3474720" cy="548640"/>
          </a:xfrm>
          <a:prstGeom prst="rect">
            <a:avLst/>
          </a:prstGeom>
          <a:noFill/>
          <a:ln/>
        </p:spPr>
        <p:txBody>
          <a:bodyPr wrap="square" rtlCol="0" anchor="ctr"/>
          <a:lstStyle/>
          <a:p>
            <a:pPr marL="0" indent="0">
              <a:buNone/>
            </a:pPr>
            <a:r>
              <a:rPr lang="en-US" sz="1250" b="1" kern="0" spc="50" dirty="0">
                <a:solidFill>
                  <a:srgbClr val="9DC6E0"/>
                </a:solidFill>
                <a:latin typeface="Calibri" pitchFamily="34" charset="0"/>
                <a:ea typeface="Calibri" pitchFamily="34" charset="-122"/>
                <a:cs typeface="Calibri" pitchFamily="34" charset="-120"/>
              </a:rPr>
              <a:t>WHAT WOULD HAVE HELPED STOP THIS</a:t>
            </a:r>
            <a:endParaRPr lang="en-US" sz="1250" dirty="0"/>
          </a:p>
        </p:txBody>
      </p:sp>
      <p:sp>
        <p:nvSpPr>
          <p:cNvPr id="15" name="Text 11"/>
          <p:cNvSpPr/>
          <p:nvPr/>
        </p:nvSpPr>
        <p:spPr>
          <a:xfrm>
            <a:off x="7452360" y="2514600"/>
            <a:ext cx="3977640" cy="3291840"/>
          </a:xfrm>
          <a:prstGeom prst="rect">
            <a:avLst/>
          </a:prstGeom>
          <a:noFill/>
          <a:ln/>
        </p:spPr>
        <p:txBody>
          <a:bodyPr wrap="square" lIns="0" tIns="0" rIns="0" bIns="0" rtlCol="0" anchor="t"/>
          <a:lstStyle/>
          <a:p>
            <a:pPr marL="228600" indent="-228600">
              <a:lnSpc>
                <a:spcPct val="110000"/>
              </a:lnSpc>
              <a:spcAft>
                <a:spcPts val="1400"/>
              </a:spcAft>
              <a:buSzPct val="100000"/>
              <a:buChar char="✓"/>
            </a:pPr>
            <a:r>
              <a:rPr lang="en-US" sz="1350" dirty="0">
                <a:solidFill>
                  <a:srgbClr val="FFFFFF"/>
                </a:solidFill>
                <a:latin typeface="Calibri" pitchFamily="34" charset="0"/>
                <a:ea typeface="Calibri" pitchFamily="34" charset="-122"/>
                <a:cs typeface="Calibri" pitchFamily="34" charset="-120"/>
              </a:rPr>
              <a:t>Offline backups that ransomware cannot reach or lock up</a:t>
            </a:r>
            <a:endParaRPr lang="en-US" sz="1350" dirty="0"/>
          </a:p>
          <a:p>
            <a:pPr marL="228600" indent="-228600">
              <a:lnSpc>
                <a:spcPct val="110000"/>
              </a:lnSpc>
              <a:spcAft>
                <a:spcPts val="1400"/>
              </a:spcAft>
              <a:buSzPct val="100000"/>
              <a:buChar char="✓"/>
            </a:pPr>
            <a:r>
              <a:rPr lang="en-US" sz="1350" dirty="0">
                <a:solidFill>
                  <a:srgbClr val="FFFFFF"/>
                </a:solidFill>
                <a:latin typeface="Calibri" pitchFamily="34" charset="0"/>
                <a:ea typeface="Calibri" pitchFamily="34" charset="-122"/>
                <a:cs typeface="Calibri" pitchFamily="34" charset="-120"/>
              </a:rPr>
              <a:t>Multi-factor login on everything, not just email</a:t>
            </a:r>
            <a:endParaRPr lang="en-US" sz="1350" dirty="0"/>
          </a:p>
          <a:p>
            <a:pPr marL="228600" indent="-228600">
              <a:lnSpc>
                <a:spcPct val="110000"/>
              </a:lnSpc>
              <a:spcAft>
                <a:spcPts val="1400"/>
              </a:spcAft>
              <a:buSzPct val="100000"/>
              <a:buChar char="✓"/>
            </a:pPr>
            <a:r>
              <a:rPr lang="en-US" sz="1350" dirty="0">
                <a:solidFill>
                  <a:srgbClr val="FFFFFF"/>
                </a:solidFill>
                <a:latin typeface="Calibri" pitchFamily="34" charset="0"/>
                <a:ea typeface="Calibri" pitchFamily="34" charset="-122"/>
                <a:cs typeface="Calibri" pitchFamily="34" charset="-120"/>
              </a:rPr>
              <a:t>Splitting up the network so one infected system cannot spread to the rest</a:t>
            </a:r>
            <a:endParaRPr lang="en-US" sz="1350" dirty="0"/>
          </a:p>
          <a:p>
            <a:pPr marL="228600" indent="-228600">
              <a:lnSpc>
                <a:spcPct val="110000"/>
              </a:lnSpc>
              <a:spcAft>
                <a:spcPts val="1400"/>
              </a:spcAft>
              <a:buSzPct val="100000"/>
              <a:buChar char="✓"/>
            </a:pPr>
            <a:r>
              <a:rPr lang="en-US" sz="1350" dirty="0">
                <a:solidFill>
                  <a:srgbClr val="FFFFFF"/>
                </a:solidFill>
                <a:latin typeface="Calibri" pitchFamily="34" charset="0"/>
                <a:ea typeface="Calibri" pitchFamily="34" charset="-122"/>
                <a:cs typeface="Calibri" pitchFamily="34" charset="-120"/>
              </a:rPr>
              <a:t>A tested plan for what to do, with a paper backup you can run without computers</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3" name="Shape 1"/>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p:cNvPicPr>
            <a:picLocks noChangeAspect="1"/>
          </p:cNvPicPr>
          <p:nvPr/>
        </p:nvPicPr>
        <p:blipFill>
          <a:blip r:embed="rId3"/>
          <a:stretch>
            <a:fillRect/>
          </a:stretch>
        </p:blipFill>
        <p:spPr>
          <a:xfrm>
            <a:off x="640080" y="704088"/>
            <a:ext cx="548640" cy="548640"/>
          </a:xfrm>
          <a:prstGeom prst="rect">
            <a:avLst/>
          </a:prstGeom>
        </p:spPr>
      </p:pic>
      <p:sp>
        <p:nvSpPr>
          <p:cNvPr id="5" name="Text 2"/>
          <p:cNvSpPr/>
          <p:nvPr/>
        </p:nvSpPr>
        <p:spPr>
          <a:xfrm>
            <a:off x="1508761" y="703446"/>
            <a:ext cx="8229600" cy="548640"/>
          </a:xfrm>
          <a:prstGeom prst="rect">
            <a:avLst/>
          </a:prstGeom>
          <a:noFill/>
          <a:ln/>
        </p:spPr>
        <p:txBody>
          <a:bodyPr wrap="square" rtlCol="0" anchor="ctr"/>
          <a:lstStyle/>
          <a:p>
            <a:pPr marL="0" indent="0">
              <a:buNone/>
            </a:pPr>
            <a:r>
              <a:rPr lang="en-US" sz="3000" b="1" dirty="0">
                <a:solidFill>
                  <a:srgbClr val="17395F"/>
                </a:solidFill>
                <a:latin typeface="Cambria" pitchFamily="34" charset="0"/>
                <a:ea typeface="Cambria" pitchFamily="34" charset="-122"/>
                <a:cs typeface="Cambria" pitchFamily="34" charset="-120"/>
              </a:rPr>
              <a:t>Quick Check</a:t>
            </a:r>
            <a:endParaRPr lang="en-US" sz="3000" dirty="0"/>
          </a:p>
        </p:txBody>
      </p:sp>
      <p:sp>
        <p:nvSpPr>
          <p:cNvPr id="7" name="Shape 4"/>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dirty="0">
                <a:solidFill>
                  <a:srgbClr val="152836"/>
                </a:solidFill>
                <a:latin typeface="Calibri" pitchFamily="34" charset="0"/>
                <a:ea typeface="Calibri" pitchFamily="34" charset="-122"/>
                <a:cs typeface="Calibri" pitchFamily="34" charset="-120"/>
              </a:rPr>
              <a:t>Your facility’s guest Wi-Fi and your EHR sit on the same flat network. A visitor’s laptop picks up malware in the parking lot and connects inside. What is the most effective fix discussed today?</a:t>
            </a:r>
            <a:endParaRPr lang="en-US" sz="1600" dirty="0"/>
          </a:p>
        </p:txBody>
      </p:sp>
      <p:sp>
        <p:nvSpPr>
          <p:cNvPr id="9" name="Shape 6"/>
          <p:cNvSpPr/>
          <p:nvPr/>
        </p:nvSpPr>
        <p:spPr>
          <a:xfrm>
            <a:off x="502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Shape 7"/>
          <p:cNvSpPr/>
          <p:nvPr/>
        </p:nvSpPr>
        <p:spPr>
          <a:xfrm>
            <a:off x="758952" y="3044952"/>
            <a:ext cx="457200" cy="457200"/>
          </a:xfrm>
          <a:prstGeom prst="ellipse">
            <a:avLst/>
          </a:prstGeom>
          <a:solidFill>
            <a:srgbClr val="D7E0E4"/>
          </a:solidFill>
          <a:ln/>
        </p:spPr>
        <p:txBody>
          <a:bodyPr/>
          <a:lstStyle/>
          <a:p>
            <a:endParaRPr lang="en-US"/>
          </a:p>
        </p:txBody>
      </p:sp>
      <p:sp>
        <p:nvSpPr>
          <p:cNvPr id="11" name="Text 8"/>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A</a:t>
            </a:r>
            <a:endParaRPr lang="en-US" sz="1500" dirty="0"/>
          </a:p>
        </p:txBody>
      </p:sp>
      <p:sp>
        <p:nvSpPr>
          <p:cNvPr id="12" name="Text 9"/>
          <p:cNvSpPr/>
          <p:nvPr/>
        </p:nvSpPr>
        <p:spPr>
          <a:xfrm>
            <a:off x="1371600" y="297180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Change the Wi-Fi password every month</a:t>
            </a:r>
            <a:endParaRPr lang="en-US" sz="1250" dirty="0"/>
          </a:p>
        </p:txBody>
      </p:sp>
      <p:sp>
        <p:nvSpPr>
          <p:cNvPr id="13" name="Shape 10"/>
          <p:cNvSpPr/>
          <p:nvPr/>
        </p:nvSpPr>
        <p:spPr>
          <a:xfrm>
            <a:off x="6217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lIns="91440" tIns="45720" rIns="91440" bIns="45720" anchor="t"/>
          <a:lstStyle/>
          <a:p>
            <a:endParaRPr lang="en-US"/>
          </a:p>
        </p:txBody>
      </p:sp>
      <p:sp>
        <p:nvSpPr>
          <p:cNvPr id="14" name="Shape 11"/>
          <p:cNvSpPr/>
          <p:nvPr/>
        </p:nvSpPr>
        <p:spPr>
          <a:xfrm>
            <a:off x="6473952" y="3044952"/>
            <a:ext cx="457200" cy="457200"/>
          </a:xfrm>
          <a:prstGeom prst="ellipse">
            <a:avLst/>
          </a:prstGeom>
          <a:solidFill>
            <a:srgbClr val="D7E0E4"/>
          </a:solidFill>
          <a:ln/>
        </p:spPr>
        <p:txBody>
          <a:bodyPr/>
          <a:lstStyle/>
          <a:p>
            <a:endParaRPr lang="en-US"/>
          </a:p>
        </p:txBody>
      </p:sp>
      <p:sp>
        <p:nvSpPr>
          <p:cNvPr id="15" name="Text 12"/>
          <p:cNvSpPr/>
          <p:nvPr/>
        </p:nvSpPr>
        <p:spPr>
          <a:xfrm>
            <a:off x="6473952" y="304495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a:ea typeface="Calibri"/>
                <a:cs typeface="Calibri"/>
              </a:rPr>
              <a:t>B</a:t>
            </a:r>
            <a:endParaRPr lang="en-US" sz="1500">
              <a:solidFill>
                <a:srgbClr val="17395F"/>
              </a:solidFill>
              <a:latin typeface="Calibri"/>
              <a:ea typeface="Calibri"/>
              <a:cs typeface="Calibri"/>
            </a:endParaRPr>
          </a:p>
        </p:txBody>
      </p:sp>
      <p:sp>
        <p:nvSpPr>
          <p:cNvPr id="16" name="Text 13"/>
          <p:cNvSpPr/>
          <p:nvPr/>
        </p:nvSpPr>
        <p:spPr>
          <a:xfrm>
            <a:off x="7086600" y="2971800"/>
            <a:ext cx="4343400" cy="1097280"/>
          </a:xfrm>
          <a:prstGeom prst="rect">
            <a:avLst/>
          </a:prstGeom>
          <a:solidFill>
            <a:srgbClr val="F4F8F9"/>
          </a:solid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Separate networks for staff, residents, guests, and building systems (segmentation)</a:t>
            </a:r>
            <a:endParaRPr lang="en-US" sz="1250" dirty="0"/>
          </a:p>
        </p:txBody>
      </p:sp>
      <p:sp>
        <p:nvSpPr>
          <p:cNvPr id="19" name="Shape 15"/>
          <p:cNvSpPr/>
          <p:nvPr/>
        </p:nvSpPr>
        <p:spPr>
          <a:xfrm>
            <a:off x="502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0" name="Shape 16"/>
          <p:cNvSpPr/>
          <p:nvPr/>
        </p:nvSpPr>
        <p:spPr>
          <a:xfrm>
            <a:off x="758952" y="4782312"/>
            <a:ext cx="457200" cy="457200"/>
          </a:xfrm>
          <a:prstGeom prst="ellipse">
            <a:avLst/>
          </a:prstGeom>
          <a:solidFill>
            <a:srgbClr val="D7E0E4"/>
          </a:solidFill>
          <a:ln/>
        </p:spPr>
        <p:txBody>
          <a:bodyPr/>
          <a:lstStyle/>
          <a:p>
            <a:endParaRPr lang="en-US"/>
          </a:p>
        </p:txBody>
      </p:sp>
      <p:sp>
        <p:nvSpPr>
          <p:cNvPr id="21" name="Text 17"/>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C</a:t>
            </a:r>
            <a:endParaRPr lang="en-US" sz="1500" dirty="0"/>
          </a:p>
        </p:txBody>
      </p:sp>
      <p:sp>
        <p:nvSpPr>
          <p:cNvPr id="22" name="Text 18"/>
          <p:cNvSpPr/>
          <p:nvPr/>
        </p:nvSpPr>
        <p:spPr>
          <a:xfrm>
            <a:off x="1371600" y="470916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Ask the visitor to reconnect later in the day</a:t>
            </a:r>
            <a:endParaRPr lang="en-US" sz="1250" dirty="0"/>
          </a:p>
        </p:txBody>
      </p:sp>
      <p:sp>
        <p:nvSpPr>
          <p:cNvPr id="23" name="Shape 19"/>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p:cNvSpPr/>
          <p:nvPr/>
        </p:nvSpPr>
        <p:spPr>
          <a:xfrm>
            <a:off x="6473952" y="4782312"/>
            <a:ext cx="457200" cy="457200"/>
          </a:xfrm>
          <a:prstGeom prst="ellipse">
            <a:avLst/>
          </a:prstGeom>
          <a:solidFill>
            <a:srgbClr val="D7E0E4"/>
          </a:solidFill>
          <a:ln/>
        </p:spPr>
        <p:txBody>
          <a:bodyPr/>
          <a:lstStyle/>
          <a:p>
            <a:endParaRPr lang="en-US"/>
          </a:p>
        </p:txBody>
      </p:sp>
      <p:sp>
        <p:nvSpPr>
          <p:cNvPr id="25" name="Text 21"/>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dirty="0">
                <a:solidFill>
                  <a:srgbClr val="17395F"/>
                </a:solidFill>
                <a:latin typeface="Calibri" pitchFamily="34" charset="0"/>
                <a:ea typeface="Calibri" pitchFamily="34" charset="-122"/>
                <a:cs typeface="Calibri" pitchFamily="34" charset="-120"/>
              </a:rPr>
              <a:t>D</a:t>
            </a:r>
            <a:endParaRPr lang="en-US" sz="1500" dirty="0"/>
          </a:p>
        </p:txBody>
      </p:sp>
      <p:sp>
        <p:nvSpPr>
          <p:cNvPr id="26" name="Text 22"/>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dirty="0">
                <a:solidFill>
                  <a:srgbClr val="152836"/>
                </a:solidFill>
                <a:latin typeface="Calibri" pitchFamily="34" charset="0"/>
                <a:ea typeface="Calibri" pitchFamily="34" charset="-122"/>
                <a:cs typeface="Calibri" pitchFamily="34" charset="-120"/>
              </a:rPr>
              <a:t>Install antivirus only on the front desk computer</a:t>
            </a:r>
            <a:endParaRPr lang="en-US" sz="12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E8A2A67-9C03-5A5E-81C1-EF14AA66F820}"/>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4D79DD73-D72B-222A-A9D9-3A3011F8B4A8}"/>
              </a:ext>
            </a:extLst>
          </p:cNvPr>
          <p:cNvSpPr/>
          <p:nvPr/>
        </p:nvSpPr>
        <p:spPr>
          <a:xfrm>
            <a:off x="502920" y="566928"/>
            <a:ext cx="822960" cy="822960"/>
          </a:xfrm>
          <a:prstGeom prst="ellipse">
            <a:avLst/>
          </a:prstGeom>
          <a:solidFill>
            <a:srgbClr val="E8963C"/>
          </a:solidFill>
          <a:ln/>
        </p:spPr>
        <p:txBody>
          <a:bodyPr/>
          <a:lstStyle/>
          <a:p>
            <a:endParaRPr lang="en-US"/>
          </a:p>
        </p:txBody>
      </p:sp>
      <p:pic>
        <p:nvPicPr>
          <p:cNvPr id="4" name="Image 0" descr="/home/claude/fsla_deck/icons/question-white.png">
            <a:extLst>
              <a:ext uri="{FF2B5EF4-FFF2-40B4-BE49-F238E27FC236}">
                <a16:creationId xmlns:a16="http://schemas.microsoft.com/office/drawing/2014/main" id="{24E448D5-5AD8-9622-3C2F-D21ED9B0A8B7}"/>
              </a:ext>
            </a:extLst>
          </p:cNvPr>
          <p:cNvPicPr>
            <a:picLocks noChangeAspect="1"/>
          </p:cNvPicPr>
          <p:nvPr/>
        </p:nvPicPr>
        <p:blipFill>
          <a:blip r:embed="rId3"/>
          <a:stretch>
            <a:fillRect/>
          </a:stretch>
        </p:blipFill>
        <p:spPr>
          <a:xfrm>
            <a:off x="640080" y="704088"/>
            <a:ext cx="548640" cy="548640"/>
          </a:xfrm>
          <a:prstGeom prst="rect">
            <a:avLst/>
          </a:prstGeom>
        </p:spPr>
      </p:pic>
      <p:sp>
        <p:nvSpPr>
          <p:cNvPr id="5" name="Text 2">
            <a:extLst>
              <a:ext uri="{FF2B5EF4-FFF2-40B4-BE49-F238E27FC236}">
                <a16:creationId xmlns:a16="http://schemas.microsoft.com/office/drawing/2014/main" id="{6CCA7726-3C54-5080-1F6D-B4F0B5D6FAFC}"/>
              </a:ext>
            </a:extLst>
          </p:cNvPr>
          <p:cNvSpPr/>
          <p:nvPr/>
        </p:nvSpPr>
        <p:spPr>
          <a:xfrm>
            <a:off x="1508760" y="703446"/>
            <a:ext cx="8229600" cy="548640"/>
          </a:xfrm>
          <a:prstGeom prst="rect">
            <a:avLst/>
          </a:prstGeom>
          <a:noFill/>
          <a:ln/>
        </p:spPr>
        <p:txBody>
          <a:bodyPr wrap="square" rtlCol="0" anchor="ctr"/>
          <a:lstStyle/>
          <a:p>
            <a:pPr marL="0" indent="0">
              <a:buNone/>
            </a:pPr>
            <a:r>
              <a:rPr lang="en-US" sz="3000" b="1">
                <a:solidFill>
                  <a:srgbClr val="17395F"/>
                </a:solidFill>
                <a:latin typeface="Cambria" pitchFamily="34" charset="0"/>
                <a:ea typeface="Cambria" pitchFamily="34" charset="-122"/>
                <a:cs typeface="Cambria" pitchFamily="34" charset="-120"/>
              </a:rPr>
              <a:t>Quick Check</a:t>
            </a:r>
            <a:endParaRPr lang="en-US" sz="3000"/>
          </a:p>
        </p:txBody>
      </p:sp>
      <p:sp>
        <p:nvSpPr>
          <p:cNvPr id="7" name="Shape 4">
            <a:extLst>
              <a:ext uri="{FF2B5EF4-FFF2-40B4-BE49-F238E27FC236}">
                <a16:creationId xmlns:a16="http://schemas.microsoft.com/office/drawing/2014/main" id="{F712C73B-6D95-AF3A-4A4B-EA9CB4521ABC}"/>
              </a:ext>
            </a:extLst>
          </p:cNvPr>
          <p:cNvSpPr/>
          <p:nvPr/>
        </p:nvSpPr>
        <p:spPr>
          <a:xfrm>
            <a:off x="502920" y="1600200"/>
            <a:ext cx="11155680" cy="960120"/>
          </a:xfrm>
          <a:prstGeom prst="roundRect">
            <a:avLst>
              <a:gd name="adj" fmla="val 761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8" name="Text 5">
            <a:extLst>
              <a:ext uri="{FF2B5EF4-FFF2-40B4-BE49-F238E27FC236}">
                <a16:creationId xmlns:a16="http://schemas.microsoft.com/office/drawing/2014/main" id="{02A16EEC-8596-4448-D1CA-C3F80AF772A9}"/>
              </a:ext>
            </a:extLst>
          </p:cNvPr>
          <p:cNvSpPr/>
          <p:nvPr/>
        </p:nvSpPr>
        <p:spPr>
          <a:xfrm>
            <a:off x="822960" y="1600200"/>
            <a:ext cx="10515600" cy="960120"/>
          </a:xfrm>
          <a:prstGeom prst="rect">
            <a:avLst/>
          </a:prstGeom>
          <a:noFill/>
          <a:ln/>
        </p:spPr>
        <p:txBody>
          <a:bodyPr wrap="square" lIns="0" tIns="0" rIns="0" bIns="0" rtlCol="0" anchor="ctr"/>
          <a:lstStyle/>
          <a:p>
            <a:pPr marL="0" indent="0">
              <a:lnSpc>
                <a:spcPct val="110000"/>
              </a:lnSpc>
              <a:buNone/>
            </a:pPr>
            <a:r>
              <a:rPr lang="en-US" sz="1600" b="1">
                <a:solidFill>
                  <a:srgbClr val="152836"/>
                </a:solidFill>
                <a:latin typeface="Calibri" pitchFamily="34" charset="0"/>
                <a:ea typeface="Calibri" pitchFamily="34" charset="-122"/>
                <a:cs typeface="Calibri" pitchFamily="34" charset="-120"/>
              </a:rPr>
              <a:t>Your facility’s guest Wi-Fi and your EHR sit on the same flat network. A visitor’s laptop picks up malware in the parking lot and connects inside. What is the most effective fix discussed today?</a:t>
            </a:r>
            <a:endParaRPr lang="en-US" sz="1600"/>
          </a:p>
        </p:txBody>
      </p:sp>
      <p:sp>
        <p:nvSpPr>
          <p:cNvPr id="9" name="Shape 6">
            <a:extLst>
              <a:ext uri="{FF2B5EF4-FFF2-40B4-BE49-F238E27FC236}">
                <a16:creationId xmlns:a16="http://schemas.microsoft.com/office/drawing/2014/main" id="{DDD00BE9-6166-0376-2F3C-9A6B54DFD050}"/>
              </a:ext>
            </a:extLst>
          </p:cNvPr>
          <p:cNvSpPr/>
          <p:nvPr/>
        </p:nvSpPr>
        <p:spPr>
          <a:xfrm>
            <a:off x="502920" y="278892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10" name="Shape 7">
            <a:extLst>
              <a:ext uri="{FF2B5EF4-FFF2-40B4-BE49-F238E27FC236}">
                <a16:creationId xmlns:a16="http://schemas.microsoft.com/office/drawing/2014/main" id="{CAC8D720-24CE-316C-655E-BD9BF03403A0}"/>
              </a:ext>
            </a:extLst>
          </p:cNvPr>
          <p:cNvSpPr/>
          <p:nvPr/>
        </p:nvSpPr>
        <p:spPr>
          <a:xfrm>
            <a:off x="758952" y="3044952"/>
            <a:ext cx="457200" cy="457200"/>
          </a:xfrm>
          <a:prstGeom prst="ellipse">
            <a:avLst/>
          </a:prstGeom>
          <a:solidFill>
            <a:srgbClr val="D7E0E4"/>
          </a:solidFill>
          <a:ln/>
        </p:spPr>
        <p:txBody>
          <a:bodyPr/>
          <a:lstStyle/>
          <a:p>
            <a:endParaRPr lang="en-US"/>
          </a:p>
        </p:txBody>
      </p:sp>
      <p:sp>
        <p:nvSpPr>
          <p:cNvPr id="11" name="Text 8">
            <a:extLst>
              <a:ext uri="{FF2B5EF4-FFF2-40B4-BE49-F238E27FC236}">
                <a16:creationId xmlns:a16="http://schemas.microsoft.com/office/drawing/2014/main" id="{A758B395-E6B4-437C-88FF-A021E3D88B94}"/>
              </a:ext>
            </a:extLst>
          </p:cNvPr>
          <p:cNvSpPr/>
          <p:nvPr/>
        </p:nvSpPr>
        <p:spPr>
          <a:xfrm>
            <a:off x="758952" y="304495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A</a:t>
            </a:r>
            <a:endParaRPr lang="en-US" sz="1500"/>
          </a:p>
        </p:txBody>
      </p:sp>
      <p:sp>
        <p:nvSpPr>
          <p:cNvPr id="12" name="Text 9">
            <a:extLst>
              <a:ext uri="{FF2B5EF4-FFF2-40B4-BE49-F238E27FC236}">
                <a16:creationId xmlns:a16="http://schemas.microsoft.com/office/drawing/2014/main" id="{1C7ED87A-F661-02BE-ACD9-559FEDD1E65A}"/>
              </a:ext>
            </a:extLst>
          </p:cNvPr>
          <p:cNvSpPr/>
          <p:nvPr/>
        </p:nvSpPr>
        <p:spPr>
          <a:xfrm>
            <a:off x="1371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Change the Wi-Fi password every month</a:t>
            </a:r>
            <a:endParaRPr lang="en-US" sz="1250"/>
          </a:p>
        </p:txBody>
      </p:sp>
      <p:sp>
        <p:nvSpPr>
          <p:cNvPr id="13" name="Shape 10">
            <a:extLst>
              <a:ext uri="{FF2B5EF4-FFF2-40B4-BE49-F238E27FC236}">
                <a16:creationId xmlns:a16="http://schemas.microsoft.com/office/drawing/2014/main" id="{94B5C358-AE22-B325-4A1B-FD06AEF0AED8}"/>
              </a:ext>
            </a:extLst>
          </p:cNvPr>
          <p:cNvSpPr/>
          <p:nvPr/>
        </p:nvSpPr>
        <p:spPr>
          <a:xfrm>
            <a:off x="6217920" y="2788920"/>
            <a:ext cx="5440680" cy="1463040"/>
          </a:xfrm>
          <a:prstGeom prst="roundRect">
            <a:avLst>
              <a:gd name="adj" fmla="val 5000"/>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4" name="Shape 11">
            <a:extLst>
              <a:ext uri="{FF2B5EF4-FFF2-40B4-BE49-F238E27FC236}">
                <a16:creationId xmlns:a16="http://schemas.microsoft.com/office/drawing/2014/main" id="{0B0FD858-E1C8-9F2A-CCAF-879178520A06}"/>
              </a:ext>
            </a:extLst>
          </p:cNvPr>
          <p:cNvSpPr/>
          <p:nvPr/>
        </p:nvSpPr>
        <p:spPr>
          <a:xfrm>
            <a:off x="6473952" y="3044952"/>
            <a:ext cx="457200" cy="457200"/>
          </a:xfrm>
          <a:prstGeom prst="ellipse">
            <a:avLst/>
          </a:prstGeom>
          <a:solidFill>
            <a:srgbClr val="2E8B67"/>
          </a:solidFill>
          <a:ln/>
        </p:spPr>
        <p:txBody>
          <a:bodyPr/>
          <a:lstStyle/>
          <a:p>
            <a:endParaRPr lang="en-US"/>
          </a:p>
        </p:txBody>
      </p:sp>
      <p:sp>
        <p:nvSpPr>
          <p:cNvPr id="15" name="Text 12">
            <a:extLst>
              <a:ext uri="{FF2B5EF4-FFF2-40B4-BE49-F238E27FC236}">
                <a16:creationId xmlns:a16="http://schemas.microsoft.com/office/drawing/2014/main" id="{EA377AA9-7A51-8931-C654-9219DE248FB0}"/>
              </a:ext>
            </a:extLst>
          </p:cNvPr>
          <p:cNvSpPr/>
          <p:nvPr/>
        </p:nvSpPr>
        <p:spPr>
          <a:xfrm>
            <a:off x="6473952" y="3044952"/>
            <a:ext cx="457200" cy="457200"/>
          </a:xfrm>
          <a:prstGeom prst="rect">
            <a:avLst/>
          </a:prstGeom>
          <a:noFill/>
          <a:ln/>
        </p:spPr>
        <p:txBody>
          <a:bodyPr wrap="square" lIns="0" tIns="0" rIns="0" bIns="0" rtlCol="0" anchor="ctr"/>
          <a:lstStyle/>
          <a:p>
            <a:pPr marL="0" indent="0" algn="ctr">
              <a:buNone/>
            </a:pPr>
            <a:r>
              <a:rPr lang="en-US" sz="1500" b="1">
                <a:solidFill>
                  <a:srgbClr val="FFFFFF"/>
                </a:solidFill>
                <a:latin typeface="Calibri" pitchFamily="34" charset="0"/>
                <a:ea typeface="Calibri" pitchFamily="34" charset="-122"/>
                <a:cs typeface="Calibri" pitchFamily="34" charset="-120"/>
              </a:rPr>
              <a:t>B</a:t>
            </a:r>
            <a:endParaRPr lang="en-US" sz="1500"/>
          </a:p>
        </p:txBody>
      </p:sp>
      <p:sp>
        <p:nvSpPr>
          <p:cNvPr id="16" name="Text 13">
            <a:extLst>
              <a:ext uri="{FF2B5EF4-FFF2-40B4-BE49-F238E27FC236}">
                <a16:creationId xmlns:a16="http://schemas.microsoft.com/office/drawing/2014/main" id="{50A15FCD-267E-C978-7682-F9691F734250}"/>
              </a:ext>
            </a:extLst>
          </p:cNvPr>
          <p:cNvSpPr/>
          <p:nvPr/>
        </p:nvSpPr>
        <p:spPr>
          <a:xfrm>
            <a:off x="7086600" y="297180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Separate networks for staff, residents, guests, and building systems (segmentation)</a:t>
            </a:r>
            <a:endParaRPr lang="en-US" sz="1250"/>
          </a:p>
        </p:txBody>
      </p:sp>
      <p:sp>
        <p:nvSpPr>
          <p:cNvPr id="17" name="Shape 14">
            <a:extLst>
              <a:ext uri="{FF2B5EF4-FFF2-40B4-BE49-F238E27FC236}">
                <a16:creationId xmlns:a16="http://schemas.microsoft.com/office/drawing/2014/main" id="{719DAEF5-0819-46B4-DB3C-409326C197B3}"/>
              </a:ext>
            </a:extLst>
          </p:cNvPr>
          <p:cNvSpPr/>
          <p:nvPr/>
        </p:nvSpPr>
        <p:spPr>
          <a:xfrm>
            <a:off x="11155680" y="2898648"/>
            <a:ext cx="365760" cy="365760"/>
          </a:xfrm>
          <a:prstGeom prst="ellipse">
            <a:avLst/>
          </a:prstGeom>
          <a:solidFill>
            <a:srgbClr val="2E8B67"/>
          </a:solidFill>
          <a:ln/>
        </p:spPr>
        <p:txBody>
          <a:bodyPr/>
          <a:lstStyle/>
          <a:p>
            <a:endParaRPr lang="en-US"/>
          </a:p>
        </p:txBody>
      </p:sp>
      <p:pic>
        <p:nvPicPr>
          <p:cNvPr id="18" name="Image 1" descr="/home/claude/fsla_deck/icons/check-white.png">
            <a:extLst>
              <a:ext uri="{FF2B5EF4-FFF2-40B4-BE49-F238E27FC236}">
                <a16:creationId xmlns:a16="http://schemas.microsoft.com/office/drawing/2014/main" id="{BDF882EC-16B6-09FC-C94C-EAA92AF3DBA8}"/>
              </a:ext>
            </a:extLst>
          </p:cNvPr>
          <p:cNvPicPr>
            <a:picLocks noChangeAspect="1"/>
          </p:cNvPicPr>
          <p:nvPr/>
        </p:nvPicPr>
        <p:blipFill>
          <a:blip r:embed="rId4"/>
          <a:stretch>
            <a:fillRect/>
          </a:stretch>
        </p:blipFill>
        <p:spPr>
          <a:xfrm>
            <a:off x="11228832" y="2971800"/>
            <a:ext cx="219456" cy="219456"/>
          </a:xfrm>
          <a:prstGeom prst="rect">
            <a:avLst/>
          </a:prstGeom>
        </p:spPr>
      </p:pic>
      <p:sp>
        <p:nvSpPr>
          <p:cNvPr id="19" name="Shape 15">
            <a:extLst>
              <a:ext uri="{FF2B5EF4-FFF2-40B4-BE49-F238E27FC236}">
                <a16:creationId xmlns:a16="http://schemas.microsoft.com/office/drawing/2014/main" id="{88551512-61D5-1466-71CD-6E465608F08F}"/>
              </a:ext>
            </a:extLst>
          </p:cNvPr>
          <p:cNvSpPr/>
          <p:nvPr/>
        </p:nvSpPr>
        <p:spPr>
          <a:xfrm>
            <a:off x="502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0" name="Shape 16">
            <a:extLst>
              <a:ext uri="{FF2B5EF4-FFF2-40B4-BE49-F238E27FC236}">
                <a16:creationId xmlns:a16="http://schemas.microsoft.com/office/drawing/2014/main" id="{67A1C6E9-E5FD-821A-A98A-8EB62F10A7F5}"/>
              </a:ext>
            </a:extLst>
          </p:cNvPr>
          <p:cNvSpPr/>
          <p:nvPr/>
        </p:nvSpPr>
        <p:spPr>
          <a:xfrm>
            <a:off x="758952" y="4782312"/>
            <a:ext cx="457200" cy="457200"/>
          </a:xfrm>
          <a:prstGeom prst="ellipse">
            <a:avLst/>
          </a:prstGeom>
          <a:solidFill>
            <a:srgbClr val="D7E0E4"/>
          </a:solidFill>
          <a:ln/>
        </p:spPr>
        <p:txBody>
          <a:bodyPr/>
          <a:lstStyle/>
          <a:p>
            <a:endParaRPr lang="en-US"/>
          </a:p>
        </p:txBody>
      </p:sp>
      <p:sp>
        <p:nvSpPr>
          <p:cNvPr id="21" name="Text 17">
            <a:extLst>
              <a:ext uri="{FF2B5EF4-FFF2-40B4-BE49-F238E27FC236}">
                <a16:creationId xmlns:a16="http://schemas.microsoft.com/office/drawing/2014/main" id="{07677EF5-7F70-3ABA-5AC1-C78DF5873F6A}"/>
              </a:ext>
            </a:extLst>
          </p:cNvPr>
          <p:cNvSpPr/>
          <p:nvPr/>
        </p:nvSpPr>
        <p:spPr>
          <a:xfrm>
            <a:off x="758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C</a:t>
            </a:r>
            <a:endParaRPr lang="en-US" sz="1500"/>
          </a:p>
        </p:txBody>
      </p:sp>
      <p:sp>
        <p:nvSpPr>
          <p:cNvPr id="22" name="Text 18">
            <a:extLst>
              <a:ext uri="{FF2B5EF4-FFF2-40B4-BE49-F238E27FC236}">
                <a16:creationId xmlns:a16="http://schemas.microsoft.com/office/drawing/2014/main" id="{E1FB6DB7-BE3E-24E4-4377-79534283B95A}"/>
              </a:ext>
            </a:extLst>
          </p:cNvPr>
          <p:cNvSpPr/>
          <p:nvPr/>
        </p:nvSpPr>
        <p:spPr>
          <a:xfrm>
            <a:off x="1371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Ask the visitor to reconnect later in the day</a:t>
            </a:r>
            <a:endParaRPr lang="en-US" sz="1250"/>
          </a:p>
        </p:txBody>
      </p:sp>
      <p:sp>
        <p:nvSpPr>
          <p:cNvPr id="23" name="Shape 19">
            <a:extLst>
              <a:ext uri="{FF2B5EF4-FFF2-40B4-BE49-F238E27FC236}">
                <a16:creationId xmlns:a16="http://schemas.microsoft.com/office/drawing/2014/main" id="{F210480C-9479-5384-0FBA-CB00FA220C08}"/>
              </a:ext>
            </a:extLst>
          </p:cNvPr>
          <p:cNvSpPr/>
          <p:nvPr/>
        </p:nvSpPr>
        <p:spPr>
          <a:xfrm>
            <a:off x="6217920" y="4526280"/>
            <a:ext cx="5440680" cy="1463040"/>
          </a:xfrm>
          <a:prstGeom prst="roundRect">
            <a:avLst>
              <a:gd name="adj" fmla="val 5000"/>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4" name="Shape 20">
            <a:extLst>
              <a:ext uri="{FF2B5EF4-FFF2-40B4-BE49-F238E27FC236}">
                <a16:creationId xmlns:a16="http://schemas.microsoft.com/office/drawing/2014/main" id="{30BEDC42-D5F4-97A1-BB76-405DF7D1632F}"/>
              </a:ext>
            </a:extLst>
          </p:cNvPr>
          <p:cNvSpPr/>
          <p:nvPr/>
        </p:nvSpPr>
        <p:spPr>
          <a:xfrm>
            <a:off x="6473952" y="4782312"/>
            <a:ext cx="457200" cy="457200"/>
          </a:xfrm>
          <a:prstGeom prst="ellipse">
            <a:avLst/>
          </a:prstGeom>
          <a:solidFill>
            <a:srgbClr val="D7E0E4"/>
          </a:solidFill>
          <a:ln/>
        </p:spPr>
        <p:txBody>
          <a:bodyPr/>
          <a:lstStyle/>
          <a:p>
            <a:endParaRPr lang="en-US"/>
          </a:p>
        </p:txBody>
      </p:sp>
      <p:sp>
        <p:nvSpPr>
          <p:cNvPr id="25" name="Text 21">
            <a:extLst>
              <a:ext uri="{FF2B5EF4-FFF2-40B4-BE49-F238E27FC236}">
                <a16:creationId xmlns:a16="http://schemas.microsoft.com/office/drawing/2014/main" id="{32A1E35A-F161-953E-B326-276CD965CA23}"/>
              </a:ext>
            </a:extLst>
          </p:cNvPr>
          <p:cNvSpPr/>
          <p:nvPr/>
        </p:nvSpPr>
        <p:spPr>
          <a:xfrm>
            <a:off x="6473952" y="4782312"/>
            <a:ext cx="457200" cy="457200"/>
          </a:xfrm>
          <a:prstGeom prst="rect">
            <a:avLst/>
          </a:prstGeom>
          <a:noFill/>
          <a:ln/>
        </p:spPr>
        <p:txBody>
          <a:bodyPr wrap="square" lIns="0" tIns="0" rIns="0" bIns="0" rtlCol="0" anchor="ctr"/>
          <a:lstStyle/>
          <a:p>
            <a:pPr marL="0" indent="0" algn="ctr">
              <a:buNone/>
            </a:pPr>
            <a:r>
              <a:rPr lang="en-US" sz="1500" b="1">
                <a:solidFill>
                  <a:srgbClr val="17395F"/>
                </a:solidFill>
                <a:latin typeface="Calibri" pitchFamily="34" charset="0"/>
                <a:ea typeface="Calibri" pitchFamily="34" charset="-122"/>
                <a:cs typeface="Calibri" pitchFamily="34" charset="-120"/>
              </a:rPr>
              <a:t>D</a:t>
            </a:r>
            <a:endParaRPr lang="en-US" sz="1500"/>
          </a:p>
        </p:txBody>
      </p:sp>
      <p:sp>
        <p:nvSpPr>
          <p:cNvPr id="26" name="Text 22">
            <a:extLst>
              <a:ext uri="{FF2B5EF4-FFF2-40B4-BE49-F238E27FC236}">
                <a16:creationId xmlns:a16="http://schemas.microsoft.com/office/drawing/2014/main" id="{5AAC2898-AFB9-042C-D71F-2799D35D9E91}"/>
              </a:ext>
            </a:extLst>
          </p:cNvPr>
          <p:cNvSpPr/>
          <p:nvPr/>
        </p:nvSpPr>
        <p:spPr>
          <a:xfrm>
            <a:off x="7086600" y="4709160"/>
            <a:ext cx="4343400" cy="1097280"/>
          </a:xfrm>
          <a:prstGeom prst="rect">
            <a:avLst/>
          </a:prstGeom>
          <a:noFill/>
          <a:ln/>
        </p:spPr>
        <p:txBody>
          <a:bodyPr wrap="square" lIns="0" tIns="0" rIns="0" bIns="0" rtlCol="0" anchor="ctr"/>
          <a:lstStyle/>
          <a:p>
            <a:pPr marL="0" indent="0">
              <a:lnSpc>
                <a:spcPct val="108000"/>
              </a:lnSpc>
              <a:buNone/>
            </a:pPr>
            <a:r>
              <a:rPr lang="en-US" sz="1250">
                <a:solidFill>
                  <a:srgbClr val="152836"/>
                </a:solidFill>
                <a:latin typeface="Calibri" pitchFamily="34" charset="0"/>
                <a:ea typeface="Calibri" pitchFamily="34" charset="-122"/>
                <a:cs typeface="Calibri" pitchFamily="34" charset="-120"/>
              </a:rPr>
              <a:t>Install antivirus only on the front desk computer</a:t>
            </a:r>
            <a:endParaRPr lang="en-US" sz="1250"/>
          </a:p>
        </p:txBody>
      </p:sp>
    </p:spTree>
    <p:extLst>
      <p:ext uri="{BB962C8B-B14F-4D97-AF65-F5344CB8AC3E}">
        <p14:creationId xmlns:p14="http://schemas.microsoft.com/office/powerpoint/2010/main" val="2081536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2F2DC89-C8C7-CADA-9B2F-2562B88B693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326DFEC-8D33-939F-92D7-AA25991A0BDF}"/>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a:t>
            </a:r>
            <a:endParaRPr lang="en-US" sz="1200" dirty="0"/>
          </a:p>
        </p:txBody>
      </p:sp>
      <p:sp>
        <p:nvSpPr>
          <p:cNvPr id="3" name="Text 1">
            <a:extLst>
              <a:ext uri="{FF2B5EF4-FFF2-40B4-BE49-F238E27FC236}">
                <a16:creationId xmlns:a16="http://schemas.microsoft.com/office/drawing/2014/main" id="{BD09DC7E-073E-9B78-1577-1CBD7DA75ADD}"/>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Setting Configurations</a:t>
            </a:r>
            <a:endParaRPr lang="en-US" sz="3200" dirty="0"/>
          </a:p>
        </p:txBody>
      </p:sp>
      <p:sp>
        <p:nvSpPr>
          <p:cNvPr id="4" name="Shape 2">
            <a:extLst>
              <a:ext uri="{FF2B5EF4-FFF2-40B4-BE49-F238E27FC236}">
                <a16:creationId xmlns:a16="http://schemas.microsoft.com/office/drawing/2014/main" id="{BC9DF5B6-BD9F-3111-A293-774896177D23}"/>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88E1FC95-3CD8-5581-D50C-A959BAA7AD65}"/>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11D1A405-FB9F-45F1-D5CE-61FEE2A4050A}"/>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A large portion of cybersecurity is pushing the right buttons on a settings page</a:t>
            </a:r>
            <a:endParaRPr lang="en-US" sz="2400" dirty="0"/>
          </a:p>
          <a:p>
            <a:pPr marL="342900" indent="-342900">
              <a:buFont typeface="Arial" panose="020B0604020202020204" pitchFamily="34" charset="0"/>
              <a:buChar char="•"/>
            </a:pPr>
            <a:r>
              <a:rPr lang="en-US" sz="2000" dirty="0"/>
              <a:t>You may not be the one configuring it, but you and all people whose data you can access is relying on it</a:t>
            </a:r>
          </a:p>
          <a:p>
            <a:pPr marL="342900" indent="-342900">
              <a:buFont typeface="Arial" panose="020B0604020202020204" pitchFamily="34" charset="0"/>
              <a:buChar char="•"/>
            </a:pPr>
            <a:r>
              <a:rPr lang="en-US" sz="2000" dirty="0"/>
              <a:t>Are you confident that your settings are configured properly?</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Are you confident that your settings are configured properly?</a:t>
            </a:r>
            <a:endParaRPr lang="en-US" sz="2400" dirty="0"/>
          </a:p>
          <a:p>
            <a:pPr marL="342900" indent="-342900">
              <a:buFont typeface="Arial" panose="020B0604020202020204" pitchFamily="34" charset="0"/>
              <a:buChar char="•"/>
            </a:pPr>
            <a:r>
              <a:rPr lang="en-US" sz="2000" dirty="0"/>
              <a:t>Let’s test your confidence</a:t>
            </a:r>
          </a:p>
        </p:txBody>
      </p:sp>
      <p:sp>
        <p:nvSpPr>
          <p:cNvPr id="8" name="Shape 5">
            <a:extLst>
              <a:ext uri="{FF2B5EF4-FFF2-40B4-BE49-F238E27FC236}">
                <a16:creationId xmlns:a16="http://schemas.microsoft.com/office/drawing/2014/main" id="{06382FF6-FB35-15C0-C2BC-FADA3977E1AF}"/>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63CF1292-87A6-027C-3C10-F523672D315C}"/>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91379626-F39A-2AFC-1EC6-9FECA7F65396}"/>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47EB7F9D-A97C-E1FC-2A6E-F388F86D08D1}"/>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83F9866C-538B-960F-96C7-965E16E440F3}"/>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t>A single misconfigured setting is an open door. The more doors that are open, the more likely you are to be compromised.</a:t>
            </a:r>
          </a:p>
        </p:txBody>
      </p:sp>
      <p:sp>
        <p:nvSpPr>
          <p:cNvPr id="13" name="Shape 9">
            <a:extLst>
              <a:ext uri="{FF2B5EF4-FFF2-40B4-BE49-F238E27FC236}">
                <a16:creationId xmlns:a16="http://schemas.microsoft.com/office/drawing/2014/main" id="{58107A67-7BB5-7859-B4E1-0ABB93396D0A}"/>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FA58599B-C83A-4268-5ED0-1021C9849D6D}"/>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8B005FB8-D68B-231D-3FB8-5FB9867BD934}"/>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7645298C-57DF-478D-6302-F494D40EAE82}"/>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C118A0AC-BD89-AAD4-5F9C-1CC4BDB60FE9}"/>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Portions of systems or even entire networks can be compromised due to weak security posture.</a:t>
            </a:r>
            <a:endParaRPr lang="en-US" sz="1400" dirty="0">
              <a:latin typeface="Calibri"/>
              <a:ea typeface="Calibri"/>
              <a:cs typeface="Calibri"/>
            </a:endParaRPr>
          </a:p>
        </p:txBody>
      </p:sp>
      <p:sp>
        <p:nvSpPr>
          <p:cNvPr id="18" name="Shape 13">
            <a:extLst>
              <a:ext uri="{FF2B5EF4-FFF2-40B4-BE49-F238E27FC236}">
                <a16:creationId xmlns:a16="http://schemas.microsoft.com/office/drawing/2014/main" id="{B5320BC5-0581-925F-0277-4589661A1642}"/>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FBEC88C4-7FEA-336D-721D-9C9ABB9CC135}"/>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952C1E31-B073-B98C-048A-E010BCD05A8F}"/>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76B19184-84CF-9F0B-F7B8-93D19131717C}"/>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3C5C6648-E110-7F02-11D4-6D26570A9C4E}"/>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Ensure with the appropriate people that the settings used to secure your software and devices undergo in-depth security reviews.</a:t>
            </a:r>
            <a:endParaRPr lang="en-US" sz="1400" dirty="0"/>
          </a:p>
        </p:txBody>
      </p:sp>
      <p:pic>
        <p:nvPicPr>
          <p:cNvPr id="24" name="Image 0" descr="/home/claude/fsla_deck/icons/file-search-white.png">
            <a:extLst>
              <a:ext uri="{FF2B5EF4-FFF2-40B4-BE49-F238E27FC236}">
                <a16:creationId xmlns:a16="http://schemas.microsoft.com/office/drawing/2014/main" id="{D68DDACC-7FFC-D65E-D07A-60014326BABB}"/>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2374978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32442A9-B4F2-70EE-644B-EDAB51C5932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E2ECCAB-23E0-1824-FBA1-9259C71A6EA3}"/>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a:t>
            </a:r>
            <a:endParaRPr lang="en-US" sz="1200" dirty="0"/>
          </a:p>
        </p:txBody>
      </p:sp>
      <p:sp>
        <p:nvSpPr>
          <p:cNvPr id="3" name="Text 1">
            <a:extLst>
              <a:ext uri="{FF2B5EF4-FFF2-40B4-BE49-F238E27FC236}">
                <a16:creationId xmlns:a16="http://schemas.microsoft.com/office/drawing/2014/main" id="{024C68FF-A63A-D8CA-99C9-4F8573F04D18}"/>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Configuring Microsoft Windows</a:t>
            </a:r>
            <a:endParaRPr lang="en-US" sz="3200" dirty="0"/>
          </a:p>
        </p:txBody>
      </p:sp>
      <p:sp>
        <p:nvSpPr>
          <p:cNvPr id="4" name="Shape 2">
            <a:extLst>
              <a:ext uri="{FF2B5EF4-FFF2-40B4-BE49-F238E27FC236}">
                <a16:creationId xmlns:a16="http://schemas.microsoft.com/office/drawing/2014/main" id="{12C149AE-D1AC-539C-6694-A235CA589E92}"/>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A771D180-EF67-F6F6-FCA4-3F8E04517698}"/>
              </a:ext>
            </a:extLst>
          </p:cNvPr>
          <p:cNvSpPr/>
          <p:nvPr/>
        </p:nvSpPr>
        <p:spPr>
          <a:xfrm>
            <a:off x="502920" y="1417319"/>
            <a:ext cx="6489551" cy="418562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9F18AC33-706F-A224-7526-1051E61F4ADD}"/>
              </a:ext>
            </a:extLst>
          </p:cNvPr>
          <p:cNvSpPr/>
          <p:nvPr/>
        </p:nvSpPr>
        <p:spPr>
          <a:xfrm>
            <a:off x="822959" y="1691639"/>
            <a:ext cx="5954359" cy="3749042"/>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Have Windows computers in your organization?</a:t>
            </a:r>
            <a:endParaRPr lang="en-US" sz="2400" dirty="0"/>
          </a:p>
          <a:p>
            <a:pPr marL="342900" indent="-342900">
              <a:buFont typeface="Arial" panose="020B0604020202020204" pitchFamily="34" charset="0"/>
              <a:buChar char="•"/>
            </a:pPr>
            <a:r>
              <a:rPr lang="en-US" sz="2000" dirty="0"/>
              <a:t>If so, then those devices are most likely managed by Microsoft’s Admin Centers</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There are </a:t>
            </a:r>
            <a:r>
              <a:rPr lang="en-US" sz="2400" b="1" i="1" dirty="0">
                <a:solidFill>
                  <a:srgbClr val="17395F"/>
                </a:solidFill>
                <a:latin typeface="Calibri" pitchFamily="34" charset="0"/>
                <a:ea typeface="Calibri" pitchFamily="34" charset="-122"/>
                <a:cs typeface="Calibri" pitchFamily="34" charset="-120"/>
              </a:rPr>
              <a:t>thousands</a:t>
            </a:r>
            <a:r>
              <a:rPr lang="en-US" sz="2400" b="1" dirty="0">
                <a:solidFill>
                  <a:srgbClr val="17395F"/>
                </a:solidFill>
                <a:latin typeface="Calibri" pitchFamily="34" charset="0"/>
                <a:ea typeface="Calibri" pitchFamily="34" charset="-122"/>
                <a:cs typeface="Calibri" pitchFamily="34" charset="-120"/>
              </a:rPr>
              <a:t> of settings across Microsoft’s Admin Centers</a:t>
            </a:r>
            <a:endParaRPr lang="en-US" sz="2400" dirty="0"/>
          </a:p>
          <a:p>
            <a:pPr marL="342900" indent="-342900">
              <a:buFont typeface="Arial" panose="020B0604020202020204" pitchFamily="34" charset="0"/>
              <a:buChar char="•"/>
            </a:pPr>
            <a:r>
              <a:rPr lang="en-US" sz="2000" dirty="0"/>
              <a:t>These settings are what you must trust is configured correctly and reviewed regularly</a:t>
            </a:r>
          </a:p>
        </p:txBody>
      </p:sp>
      <p:pic>
        <p:nvPicPr>
          <p:cNvPr id="8" name="Picture 7">
            <a:extLst>
              <a:ext uri="{FF2B5EF4-FFF2-40B4-BE49-F238E27FC236}">
                <a16:creationId xmlns:a16="http://schemas.microsoft.com/office/drawing/2014/main" id="{6457BD7B-6485-2F03-E057-32415A2D5DC3}"/>
              </a:ext>
            </a:extLst>
          </p:cNvPr>
          <p:cNvPicPr>
            <a:picLocks noChangeAspect="1"/>
          </p:cNvPicPr>
          <p:nvPr/>
        </p:nvPicPr>
        <p:blipFill>
          <a:blip r:embed="rId3"/>
          <a:stretch>
            <a:fillRect/>
          </a:stretch>
        </p:blipFill>
        <p:spPr>
          <a:xfrm>
            <a:off x="7340061" y="1691639"/>
            <a:ext cx="4028674" cy="4392814"/>
          </a:xfrm>
          <a:prstGeom prst="rect">
            <a:avLst/>
          </a:prstGeom>
        </p:spPr>
      </p:pic>
      <p:pic>
        <p:nvPicPr>
          <p:cNvPr id="10" name="Image 0" descr="/home/claude/fsla_deck/icons/file-search-white.png">
            <a:extLst>
              <a:ext uri="{FF2B5EF4-FFF2-40B4-BE49-F238E27FC236}">
                <a16:creationId xmlns:a16="http://schemas.microsoft.com/office/drawing/2014/main" id="{6BF9FD04-3868-E412-CAD7-4D1166AEA294}"/>
              </a:ext>
            </a:extLst>
          </p:cNvPr>
          <p:cNvPicPr>
            <a:picLocks noChangeAspect="1"/>
          </p:cNvPicPr>
          <p:nvPr/>
        </p:nvPicPr>
        <p:blipFill>
          <a:blip r:embed="rId4"/>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1553364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2D06453-0487-C45B-6AF2-75BFF51439D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348CB62-9D3D-E789-47B9-C9037C7BD9F9}"/>
              </a:ext>
            </a:extLst>
          </p:cNvPr>
          <p:cNvSpPr/>
          <p:nvPr/>
        </p:nvSpPr>
        <p:spPr>
          <a:xfrm>
            <a:off x="502919" y="365760"/>
            <a:ext cx="10030609"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9A18D5A2-F500-F50E-FA3F-DBC891F544DB}"/>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4798B476-DD3D-27EB-6CBC-7AB090913974}"/>
              </a:ext>
            </a:extLst>
          </p:cNvPr>
          <p:cNvSpPr/>
          <p:nvPr/>
        </p:nvSpPr>
        <p:spPr>
          <a:xfrm>
            <a:off x="3218776" y="649809"/>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8" name="Picture 7">
            <a:extLst>
              <a:ext uri="{FF2B5EF4-FFF2-40B4-BE49-F238E27FC236}">
                <a16:creationId xmlns:a16="http://schemas.microsoft.com/office/drawing/2014/main" id="{50345B48-4BA8-32B4-0388-2F2D0D2692C4}"/>
              </a:ext>
            </a:extLst>
          </p:cNvPr>
          <p:cNvPicPr>
            <a:picLocks noChangeAspect="1"/>
          </p:cNvPicPr>
          <p:nvPr/>
        </p:nvPicPr>
        <p:blipFill>
          <a:blip r:embed="rId3"/>
          <a:stretch>
            <a:fillRect/>
          </a:stretch>
        </p:blipFill>
        <p:spPr>
          <a:xfrm>
            <a:off x="3329644" y="742371"/>
            <a:ext cx="5532711" cy="6032796"/>
          </a:xfrm>
          <a:prstGeom prst="rect">
            <a:avLst/>
          </a:prstGeom>
        </p:spPr>
      </p:pic>
      <p:pic>
        <p:nvPicPr>
          <p:cNvPr id="9" name="Image 0" descr="/home/claude/fsla_deck/icons/file-search-white.png">
            <a:extLst>
              <a:ext uri="{FF2B5EF4-FFF2-40B4-BE49-F238E27FC236}">
                <a16:creationId xmlns:a16="http://schemas.microsoft.com/office/drawing/2014/main" id="{7E579C6B-0C24-C34D-835A-6D159AF77ED0}"/>
              </a:ext>
            </a:extLst>
          </p:cNvPr>
          <p:cNvPicPr>
            <a:picLocks noChangeAspect="1"/>
          </p:cNvPicPr>
          <p:nvPr/>
        </p:nvPicPr>
        <p:blipFill>
          <a:blip r:embed="rId4"/>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1034058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B0EF74A-4795-301A-D97B-FBECAEDE857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2F80A14-29CE-5602-2156-D0AA30DCE71B}"/>
              </a:ext>
            </a:extLst>
          </p:cNvPr>
          <p:cNvSpPr/>
          <p:nvPr/>
        </p:nvSpPr>
        <p:spPr>
          <a:xfrm>
            <a:off x="502919" y="365760"/>
            <a:ext cx="10129221"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A9F668C9-799D-AB47-8DEF-A765FA3AC338}"/>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A279E1D4-6EE2-13C2-FCB3-54E1AF4AC99C}"/>
              </a:ext>
            </a:extLst>
          </p:cNvPr>
          <p:cNvSpPr/>
          <p:nvPr/>
        </p:nvSpPr>
        <p:spPr>
          <a:xfrm>
            <a:off x="452420" y="640080"/>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7" name="Picture 6">
            <a:extLst>
              <a:ext uri="{FF2B5EF4-FFF2-40B4-BE49-F238E27FC236}">
                <a16:creationId xmlns:a16="http://schemas.microsoft.com/office/drawing/2014/main" id="{E328FE93-062B-BF86-B92B-0030B27009E9}"/>
              </a:ext>
            </a:extLst>
          </p:cNvPr>
          <p:cNvPicPr>
            <a:picLocks noChangeAspect="1"/>
          </p:cNvPicPr>
          <p:nvPr/>
        </p:nvPicPr>
        <p:blipFill>
          <a:blip r:embed="rId3"/>
          <a:srcRect r="32917"/>
          <a:stretch>
            <a:fillRect/>
          </a:stretch>
        </p:blipFill>
        <p:spPr>
          <a:xfrm>
            <a:off x="6412676" y="2066803"/>
            <a:ext cx="5413259" cy="3952558"/>
          </a:xfrm>
          <a:prstGeom prst="rect">
            <a:avLst/>
          </a:prstGeom>
        </p:spPr>
      </p:pic>
      <p:cxnSp>
        <p:nvCxnSpPr>
          <p:cNvPr id="9" name="Straight Arrow Connector 8">
            <a:extLst>
              <a:ext uri="{FF2B5EF4-FFF2-40B4-BE49-F238E27FC236}">
                <a16:creationId xmlns:a16="http://schemas.microsoft.com/office/drawing/2014/main" id="{66139EFA-464D-B373-8540-A0ACDB995437}"/>
              </a:ext>
            </a:extLst>
          </p:cNvPr>
          <p:cNvCxnSpPr/>
          <p:nvPr/>
        </p:nvCxnSpPr>
        <p:spPr>
          <a:xfrm>
            <a:off x="6095999" y="1452721"/>
            <a:ext cx="1432560" cy="54864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5CDE8B76-E153-6E85-6DCD-04C250F12203}"/>
              </a:ext>
            </a:extLst>
          </p:cNvPr>
          <p:cNvPicPr>
            <a:picLocks noChangeAspect="1"/>
          </p:cNvPicPr>
          <p:nvPr/>
        </p:nvPicPr>
        <p:blipFill>
          <a:blip r:embed="rId4"/>
          <a:stretch>
            <a:fillRect/>
          </a:stretch>
        </p:blipFill>
        <p:spPr>
          <a:xfrm>
            <a:off x="572251" y="732643"/>
            <a:ext cx="5532713" cy="6015629"/>
          </a:xfrm>
          <a:prstGeom prst="rect">
            <a:avLst/>
          </a:prstGeom>
        </p:spPr>
      </p:pic>
      <p:sp>
        <p:nvSpPr>
          <p:cNvPr id="13" name="Rectangle: Rounded Corners 12">
            <a:extLst>
              <a:ext uri="{FF2B5EF4-FFF2-40B4-BE49-F238E27FC236}">
                <a16:creationId xmlns:a16="http://schemas.microsoft.com/office/drawing/2014/main" id="{66193175-EBCC-5EFE-1791-40F575305627}"/>
              </a:ext>
            </a:extLst>
          </p:cNvPr>
          <p:cNvSpPr/>
          <p:nvPr/>
        </p:nvSpPr>
        <p:spPr>
          <a:xfrm>
            <a:off x="1394460" y="1036320"/>
            <a:ext cx="762000" cy="47472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0CFE3C26-900C-37FC-125D-64D9215BC518}"/>
              </a:ext>
            </a:extLst>
          </p:cNvPr>
          <p:cNvSpPr/>
          <p:nvPr/>
        </p:nvSpPr>
        <p:spPr>
          <a:xfrm>
            <a:off x="2156460" y="1196340"/>
            <a:ext cx="1333500" cy="9753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3EB29CE-1AF3-2893-41B1-37011DBB40BD}"/>
              </a:ext>
            </a:extLst>
          </p:cNvPr>
          <p:cNvSpPr/>
          <p:nvPr/>
        </p:nvSpPr>
        <p:spPr>
          <a:xfrm>
            <a:off x="3479202" y="1196340"/>
            <a:ext cx="1283297" cy="73914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19D80E7-C1B8-4C04-2F9B-174F161DF438}"/>
              </a:ext>
            </a:extLst>
          </p:cNvPr>
          <p:cNvSpPr/>
          <p:nvPr/>
        </p:nvSpPr>
        <p:spPr>
          <a:xfrm>
            <a:off x="4762499" y="1361281"/>
            <a:ext cx="1322742" cy="16764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Image 0" descr="/home/claude/fsla_deck/icons/file-search-white.png">
            <a:extLst>
              <a:ext uri="{FF2B5EF4-FFF2-40B4-BE49-F238E27FC236}">
                <a16:creationId xmlns:a16="http://schemas.microsoft.com/office/drawing/2014/main" id="{608782FC-20C2-10AF-5A04-884D5634ACA4}"/>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655263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A165069-2A18-FF60-9A45-A48857BD0A3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0516E98-BDAE-7D0A-DE24-80813F009D1A}"/>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LUNCH &amp; LEARN – CYBERSECURITY IN A TECH WORLD</a:t>
            </a:r>
            <a:endParaRPr lang="en-US" sz="1200" dirty="0"/>
          </a:p>
        </p:txBody>
      </p:sp>
      <p:sp>
        <p:nvSpPr>
          <p:cNvPr id="3" name="Text 1">
            <a:extLst>
              <a:ext uri="{FF2B5EF4-FFF2-40B4-BE49-F238E27FC236}">
                <a16:creationId xmlns:a16="http://schemas.microsoft.com/office/drawing/2014/main" id="{EE7A15D9-3DC5-7925-5CB5-E32466870D3C}"/>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First Things First</a:t>
            </a:r>
            <a:endParaRPr lang="en-US" sz="3200" dirty="0"/>
          </a:p>
        </p:txBody>
      </p:sp>
      <p:sp>
        <p:nvSpPr>
          <p:cNvPr id="4" name="Shape 2">
            <a:extLst>
              <a:ext uri="{FF2B5EF4-FFF2-40B4-BE49-F238E27FC236}">
                <a16:creationId xmlns:a16="http://schemas.microsoft.com/office/drawing/2014/main" id="{7441579F-01DB-004A-5C9E-B8960B65F31B}"/>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576B8AFF-A1EA-F10D-3A71-67FE11B85EF3}"/>
              </a:ext>
            </a:extLst>
          </p:cNvPr>
          <p:cNvSpPr/>
          <p:nvPr/>
        </p:nvSpPr>
        <p:spPr>
          <a:xfrm>
            <a:off x="502920" y="1417320"/>
            <a:ext cx="8336280" cy="3298115"/>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78033984-5D93-D236-8A75-653F17C32C05}"/>
              </a:ext>
            </a:extLst>
          </p:cNvPr>
          <p:cNvSpPr/>
          <p:nvPr/>
        </p:nvSpPr>
        <p:spPr>
          <a:xfrm>
            <a:off x="822960" y="1691640"/>
            <a:ext cx="5852160" cy="2808642"/>
          </a:xfrm>
          <a:prstGeom prst="rect">
            <a:avLst/>
          </a:prstGeom>
          <a:noFill/>
          <a:ln/>
        </p:spPr>
        <p:txBody>
          <a:bodyPr wrap="square" lIns="0" tIns="0" rIns="0" bIns="0" rtlCol="0" anchor="t"/>
          <a:lstStyle/>
          <a:p>
            <a:pPr marL="0" indent="0">
              <a:spcAft>
                <a:spcPts val="400"/>
              </a:spcAft>
              <a:buNone/>
            </a:pPr>
            <a:r>
              <a:rPr lang="en-US" sz="2400" b="1" dirty="0">
                <a:solidFill>
                  <a:srgbClr val="17395F"/>
                </a:solidFill>
                <a:latin typeface="Calibri" pitchFamily="34" charset="0"/>
                <a:ea typeface="Calibri" pitchFamily="34" charset="-122"/>
                <a:cs typeface="Calibri" pitchFamily="34" charset="-120"/>
              </a:rPr>
              <a:t>Get the most out of this!</a:t>
            </a:r>
            <a:endParaRPr lang="en-US" sz="2400" dirty="0"/>
          </a:p>
          <a:p>
            <a:pPr marL="203200" indent="-203200">
              <a:lnSpc>
                <a:spcPct val="105000"/>
              </a:lnSpc>
              <a:spcAft>
                <a:spcPts val="500"/>
              </a:spcAft>
              <a:buSzPct val="100000"/>
              <a:buChar char="•"/>
            </a:pPr>
            <a:r>
              <a:rPr lang="en-US" sz="2000" dirty="0"/>
              <a:t>This is an informational session – use it as one and have a hunger for knowledge</a:t>
            </a:r>
          </a:p>
          <a:p>
            <a:pPr marL="203200" indent="-203200">
              <a:lnSpc>
                <a:spcPct val="105000"/>
              </a:lnSpc>
              <a:spcAft>
                <a:spcPts val="500"/>
              </a:spcAft>
              <a:buSzPct val="100000"/>
              <a:buChar char="•"/>
            </a:pPr>
            <a:r>
              <a:rPr lang="en-US" sz="2000" dirty="0"/>
              <a:t>Notice where your operations are lacking, and do something about it</a:t>
            </a:r>
          </a:p>
          <a:p>
            <a:pPr marL="660400" lvl="1" indent="-203200">
              <a:lnSpc>
                <a:spcPct val="105000"/>
              </a:lnSpc>
              <a:spcAft>
                <a:spcPts val="500"/>
              </a:spcAft>
              <a:buSzPct val="100000"/>
              <a:buChar char="•"/>
            </a:pPr>
            <a:r>
              <a:rPr lang="en-US" dirty="0"/>
              <a:t>Take notes of things that stand out</a:t>
            </a:r>
          </a:p>
        </p:txBody>
      </p:sp>
      <p:pic>
        <p:nvPicPr>
          <p:cNvPr id="25" name="Picture 24">
            <a:extLst>
              <a:ext uri="{FF2B5EF4-FFF2-40B4-BE49-F238E27FC236}">
                <a16:creationId xmlns:a16="http://schemas.microsoft.com/office/drawing/2014/main" id="{254D8FBE-78A6-C201-80C4-F81630874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1799" y="3150776"/>
            <a:ext cx="5516936" cy="3677957"/>
          </a:xfrm>
          <a:prstGeom prst="rect">
            <a:avLst/>
          </a:prstGeom>
        </p:spPr>
      </p:pic>
      <p:pic>
        <p:nvPicPr>
          <p:cNvPr id="27" name="Image 0" descr="/home/claude/fsla_deck/icons/book-white.png">
            <a:extLst>
              <a:ext uri="{FF2B5EF4-FFF2-40B4-BE49-F238E27FC236}">
                <a16:creationId xmlns:a16="http://schemas.microsoft.com/office/drawing/2014/main" id="{D3642A0F-3086-8A7C-D85F-570BED731A3F}"/>
              </a:ext>
            </a:extLst>
          </p:cNvPr>
          <p:cNvPicPr>
            <a:picLocks noChangeAspect="1"/>
          </p:cNvPicPr>
          <p:nvPr/>
        </p:nvPicPr>
        <p:blipFill>
          <a:blip r:embed="rId4"/>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720200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9BDF71-1624-5413-947F-7D9FF585CD9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56012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BA77370-79A4-C0C0-C7BE-2E46A55C4B98}"/>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C346A68-950B-5996-CC2D-F4F3E22B2507}"/>
              </a:ext>
            </a:extLst>
          </p:cNvPr>
          <p:cNvSpPr/>
          <p:nvPr/>
        </p:nvSpPr>
        <p:spPr>
          <a:xfrm>
            <a:off x="502919" y="365760"/>
            <a:ext cx="10003715"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B8FE484A-931C-F27E-9DA4-70537824E0B1}"/>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EF8B0DCD-1AC8-78E1-8A0E-9EE2A27AC045}"/>
              </a:ext>
            </a:extLst>
          </p:cNvPr>
          <p:cNvSpPr/>
          <p:nvPr/>
        </p:nvSpPr>
        <p:spPr>
          <a:xfrm>
            <a:off x="452420" y="640080"/>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7" name="Picture 6">
            <a:extLst>
              <a:ext uri="{FF2B5EF4-FFF2-40B4-BE49-F238E27FC236}">
                <a16:creationId xmlns:a16="http://schemas.microsoft.com/office/drawing/2014/main" id="{B06BF2B1-BE01-999A-A404-589C55B6CDF2}"/>
              </a:ext>
            </a:extLst>
          </p:cNvPr>
          <p:cNvPicPr>
            <a:picLocks noChangeAspect="1"/>
          </p:cNvPicPr>
          <p:nvPr/>
        </p:nvPicPr>
        <p:blipFill>
          <a:blip r:embed="rId3"/>
          <a:srcRect r="32917"/>
          <a:stretch>
            <a:fillRect/>
          </a:stretch>
        </p:blipFill>
        <p:spPr>
          <a:xfrm>
            <a:off x="6412676" y="2066803"/>
            <a:ext cx="5413259" cy="3952558"/>
          </a:xfrm>
          <a:prstGeom prst="rect">
            <a:avLst/>
          </a:prstGeom>
        </p:spPr>
      </p:pic>
      <p:cxnSp>
        <p:nvCxnSpPr>
          <p:cNvPr id="9" name="Straight Arrow Connector 8">
            <a:extLst>
              <a:ext uri="{FF2B5EF4-FFF2-40B4-BE49-F238E27FC236}">
                <a16:creationId xmlns:a16="http://schemas.microsoft.com/office/drawing/2014/main" id="{4EBBFC9D-010B-19C4-409C-100C0014E890}"/>
              </a:ext>
            </a:extLst>
          </p:cNvPr>
          <p:cNvCxnSpPr/>
          <p:nvPr/>
        </p:nvCxnSpPr>
        <p:spPr>
          <a:xfrm>
            <a:off x="6095999" y="1452721"/>
            <a:ext cx="1432560" cy="548640"/>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8" name="Picture 7">
            <a:extLst>
              <a:ext uri="{FF2B5EF4-FFF2-40B4-BE49-F238E27FC236}">
                <a16:creationId xmlns:a16="http://schemas.microsoft.com/office/drawing/2014/main" id="{4FFA5E0B-3950-4033-EC12-9ACCF2F5AA8C}"/>
              </a:ext>
            </a:extLst>
          </p:cNvPr>
          <p:cNvPicPr>
            <a:picLocks noChangeAspect="1"/>
          </p:cNvPicPr>
          <p:nvPr/>
        </p:nvPicPr>
        <p:blipFill>
          <a:blip r:embed="rId4"/>
          <a:stretch>
            <a:fillRect/>
          </a:stretch>
        </p:blipFill>
        <p:spPr>
          <a:xfrm>
            <a:off x="572251" y="732643"/>
            <a:ext cx="5532713" cy="6015629"/>
          </a:xfrm>
          <a:prstGeom prst="rect">
            <a:avLst/>
          </a:prstGeom>
        </p:spPr>
      </p:pic>
      <p:sp>
        <p:nvSpPr>
          <p:cNvPr id="11" name="Rectangle: Rounded Corners 10">
            <a:extLst>
              <a:ext uri="{FF2B5EF4-FFF2-40B4-BE49-F238E27FC236}">
                <a16:creationId xmlns:a16="http://schemas.microsoft.com/office/drawing/2014/main" id="{1407007C-CFFC-8F19-7989-1380584625BD}"/>
              </a:ext>
            </a:extLst>
          </p:cNvPr>
          <p:cNvSpPr/>
          <p:nvPr/>
        </p:nvSpPr>
        <p:spPr>
          <a:xfrm>
            <a:off x="1394460" y="1036320"/>
            <a:ext cx="762000" cy="47472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336BAED1-1F7B-7D4F-5934-20F7CF3D311C}"/>
              </a:ext>
            </a:extLst>
          </p:cNvPr>
          <p:cNvSpPr/>
          <p:nvPr/>
        </p:nvSpPr>
        <p:spPr>
          <a:xfrm>
            <a:off x="2156460" y="1196340"/>
            <a:ext cx="1333500" cy="9753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B3C0A49-82EC-AEEC-131E-31861A72A854}"/>
              </a:ext>
            </a:extLst>
          </p:cNvPr>
          <p:cNvSpPr/>
          <p:nvPr/>
        </p:nvSpPr>
        <p:spPr>
          <a:xfrm>
            <a:off x="3479202" y="1196340"/>
            <a:ext cx="1283297" cy="73914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F7C279C-250B-BFDA-25BB-F3F938009A84}"/>
              </a:ext>
            </a:extLst>
          </p:cNvPr>
          <p:cNvSpPr/>
          <p:nvPr/>
        </p:nvSpPr>
        <p:spPr>
          <a:xfrm>
            <a:off x="4762499" y="1361281"/>
            <a:ext cx="1322742" cy="16764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Image 0" descr="/home/claude/fsla_deck/icons/file-search-white.png">
            <a:extLst>
              <a:ext uri="{FF2B5EF4-FFF2-40B4-BE49-F238E27FC236}">
                <a16:creationId xmlns:a16="http://schemas.microsoft.com/office/drawing/2014/main" id="{B033BD5D-F84E-E94E-4AB4-2F14097BC019}"/>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436420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2E13093-C6F0-A0BC-52B0-DEDB5BFF9B7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BBE4F41-8907-ACE6-F6CD-2B30E365AD75}"/>
              </a:ext>
            </a:extLst>
          </p:cNvPr>
          <p:cNvSpPr/>
          <p:nvPr/>
        </p:nvSpPr>
        <p:spPr>
          <a:xfrm>
            <a:off x="502919" y="365760"/>
            <a:ext cx="9851315"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60325F33-1B96-C3A1-DBD7-29B7B5EF87F0}"/>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2E0E6041-5BE6-AD9B-65E1-9146AD01DB02}"/>
              </a:ext>
            </a:extLst>
          </p:cNvPr>
          <p:cNvSpPr/>
          <p:nvPr/>
        </p:nvSpPr>
        <p:spPr>
          <a:xfrm>
            <a:off x="452420" y="640080"/>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cxnSp>
        <p:nvCxnSpPr>
          <p:cNvPr id="9" name="Straight Arrow Connector 8">
            <a:extLst>
              <a:ext uri="{FF2B5EF4-FFF2-40B4-BE49-F238E27FC236}">
                <a16:creationId xmlns:a16="http://schemas.microsoft.com/office/drawing/2014/main" id="{BD086F60-0008-77E5-527D-3B13EC88B557}"/>
              </a:ext>
            </a:extLst>
          </p:cNvPr>
          <p:cNvCxnSpPr>
            <a:cxnSpLocks/>
          </p:cNvCxnSpPr>
          <p:nvPr/>
        </p:nvCxnSpPr>
        <p:spPr>
          <a:xfrm>
            <a:off x="6095999" y="2066804"/>
            <a:ext cx="824754" cy="40443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3A684666-D4A1-8D21-A0BC-A89A523EF5A0}"/>
              </a:ext>
            </a:extLst>
          </p:cNvPr>
          <p:cNvPicPr>
            <a:picLocks noChangeAspect="1"/>
          </p:cNvPicPr>
          <p:nvPr/>
        </p:nvPicPr>
        <p:blipFill>
          <a:blip r:embed="rId3"/>
          <a:srcRect r="29846"/>
          <a:stretch>
            <a:fillRect/>
          </a:stretch>
        </p:blipFill>
        <p:spPr>
          <a:xfrm>
            <a:off x="6412676" y="2580969"/>
            <a:ext cx="5651783" cy="3952558"/>
          </a:xfrm>
          <a:prstGeom prst="rect">
            <a:avLst/>
          </a:prstGeom>
        </p:spPr>
      </p:pic>
      <p:pic>
        <p:nvPicPr>
          <p:cNvPr id="14" name="Picture 13">
            <a:extLst>
              <a:ext uri="{FF2B5EF4-FFF2-40B4-BE49-F238E27FC236}">
                <a16:creationId xmlns:a16="http://schemas.microsoft.com/office/drawing/2014/main" id="{0E59CF62-6BAB-513D-3D87-457955EA88E5}"/>
              </a:ext>
            </a:extLst>
          </p:cNvPr>
          <p:cNvPicPr>
            <a:picLocks noChangeAspect="1"/>
          </p:cNvPicPr>
          <p:nvPr/>
        </p:nvPicPr>
        <p:blipFill>
          <a:blip r:embed="rId4"/>
          <a:stretch>
            <a:fillRect/>
          </a:stretch>
        </p:blipFill>
        <p:spPr>
          <a:xfrm>
            <a:off x="572251" y="732643"/>
            <a:ext cx="5532713" cy="6015629"/>
          </a:xfrm>
          <a:prstGeom prst="rect">
            <a:avLst/>
          </a:prstGeom>
        </p:spPr>
      </p:pic>
      <p:sp>
        <p:nvSpPr>
          <p:cNvPr id="16" name="Rectangle: Rounded Corners 15">
            <a:extLst>
              <a:ext uri="{FF2B5EF4-FFF2-40B4-BE49-F238E27FC236}">
                <a16:creationId xmlns:a16="http://schemas.microsoft.com/office/drawing/2014/main" id="{D475D745-A8BC-98DD-2028-65F77DA51C57}"/>
              </a:ext>
            </a:extLst>
          </p:cNvPr>
          <p:cNvSpPr/>
          <p:nvPr/>
        </p:nvSpPr>
        <p:spPr>
          <a:xfrm>
            <a:off x="1394460" y="1036320"/>
            <a:ext cx="762000" cy="47472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6981300-77E4-D6B8-4705-EE75B1B47C58}"/>
              </a:ext>
            </a:extLst>
          </p:cNvPr>
          <p:cNvSpPr/>
          <p:nvPr/>
        </p:nvSpPr>
        <p:spPr>
          <a:xfrm>
            <a:off x="2156460" y="1196340"/>
            <a:ext cx="1333500" cy="9753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741865D0-704B-049E-2D8E-F82A7C69E010}"/>
              </a:ext>
            </a:extLst>
          </p:cNvPr>
          <p:cNvSpPr/>
          <p:nvPr/>
        </p:nvSpPr>
        <p:spPr>
          <a:xfrm>
            <a:off x="3482340" y="1997964"/>
            <a:ext cx="2606039" cy="15240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Image 0" descr="/home/claude/fsla_deck/icons/file-search-white.png">
            <a:extLst>
              <a:ext uri="{FF2B5EF4-FFF2-40B4-BE49-F238E27FC236}">
                <a16:creationId xmlns:a16="http://schemas.microsoft.com/office/drawing/2014/main" id="{484CBA79-7392-A34A-2A2F-17AEC3EFC293}"/>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4096940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C57685-FF35-13FB-3128-671E8A26050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53460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269971B-EDCA-1039-8612-A03004BECEF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0DF0A4C-BD40-247D-641D-6E91C2A905AA}"/>
              </a:ext>
            </a:extLst>
          </p:cNvPr>
          <p:cNvSpPr/>
          <p:nvPr/>
        </p:nvSpPr>
        <p:spPr>
          <a:xfrm>
            <a:off x="502920" y="365760"/>
            <a:ext cx="9931998"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54B07A39-F00A-A4AF-999E-CF59C4ABF117}"/>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8BD74E36-C760-71EF-3C4C-8ECA6189E57F}"/>
              </a:ext>
            </a:extLst>
          </p:cNvPr>
          <p:cNvSpPr/>
          <p:nvPr/>
        </p:nvSpPr>
        <p:spPr>
          <a:xfrm>
            <a:off x="452420" y="640080"/>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3" name="Text 17">
            <a:extLst>
              <a:ext uri="{FF2B5EF4-FFF2-40B4-BE49-F238E27FC236}">
                <a16:creationId xmlns:a16="http://schemas.microsoft.com/office/drawing/2014/main" id="{0887DF98-AAB9-5B3F-AC24-FB08A692E410}"/>
              </a:ext>
            </a:extLst>
          </p:cNvPr>
          <p:cNvSpPr/>
          <p:nvPr/>
        </p:nvSpPr>
        <p:spPr>
          <a:xfrm>
            <a:off x="11368735" y="6473952"/>
            <a:ext cx="457200" cy="274320"/>
          </a:xfrm>
          <a:prstGeom prst="rect">
            <a:avLst/>
          </a:prstGeom>
          <a:noFill/>
          <a:ln/>
        </p:spPr>
        <p:txBody>
          <a:bodyPr wrap="square" rtlCol="0" anchor="ctr"/>
          <a:lstStyle/>
          <a:p>
            <a:pPr marL="0" indent="0" algn="r">
              <a:buNone/>
            </a:pPr>
            <a:r>
              <a:rPr lang="en-US" sz="1000" dirty="0">
                <a:solidFill>
                  <a:srgbClr val="54636D"/>
                </a:solidFill>
                <a:latin typeface="Calibri" pitchFamily="34" charset="0"/>
                <a:ea typeface="Calibri" pitchFamily="34" charset="-122"/>
                <a:cs typeface="Calibri" pitchFamily="34" charset="-120"/>
              </a:rPr>
              <a:t>4</a:t>
            </a:r>
            <a:endParaRPr lang="en-US" sz="1000" dirty="0"/>
          </a:p>
        </p:txBody>
      </p:sp>
      <p:cxnSp>
        <p:nvCxnSpPr>
          <p:cNvPr id="9" name="Straight Arrow Connector 8">
            <a:extLst>
              <a:ext uri="{FF2B5EF4-FFF2-40B4-BE49-F238E27FC236}">
                <a16:creationId xmlns:a16="http://schemas.microsoft.com/office/drawing/2014/main" id="{5F5D5416-DFF9-BF50-2858-B4B6C501F2A9}"/>
              </a:ext>
            </a:extLst>
          </p:cNvPr>
          <p:cNvCxnSpPr>
            <a:cxnSpLocks/>
          </p:cNvCxnSpPr>
          <p:nvPr/>
        </p:nvCxnSpPr>
        <p:spPr>
          <a:xfrm>
            <a:off x="6095999" y="2066804"/>
            <a:ext cx="824754" cy="40443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11" name="Picture 10">
            <a:extLst>
              <a:ext uri="{FF2B5EF4-FFF2-40B4-BE49-F238E27FC236}">
                <a16:creationId xmlns:a16="http://schemas.microsoft.com/office/drawing/2014/main" id="{360B90AA-A037-FF16-C31B-E7D88D5F5D06}"/>
              </a:ext>
            </a:extLst>
          </p:cNvPr>
          <p:cNvPicPr>
            <a:picLocks noChangeAspect="1"/>
          </p:cNvPicPr>
          <p:nvPr/>
        </p:nvPicPr>
        <p:blipFill>
          <a:blip r:embed="rId3"/>
          <a:srcRect r="29846"/>
          <a:stretch>
            <a:fillRect/>
          </a:stretch>
        </p:blipFill>
        <p:spPr>
          <a:xfrm>
            <a:off x="6412676" y="2580969"/>
            <a:ext cx="5651783" cy="3952558"/>
          </a:xfrm>
          <a:prstGeom prst="rect">
            <a:avLst/>
          </a:prstGeom>
        </p:spPr>
      </p:pic>
      <p:pic>
        <p:nvPicPr>
          <p:cNvPr id="5" name="Picture 4">
            <a:extLst>
              <a:ext uri="{FF2B5EF4-FFF2-40B4-BE49-F238E27FC236}">
                <a16:creationId xmlns:a16="http://schemas.microsoft.com/office/drawing/2014/main" id="{68EF9FFB-3D5D-64AF-AFF8-821449992383}"/>
              </a:ext>
            </a:extLst>
          </p:cNvPr>
          <p:cNvPicPr>
            <a:picLocks noChangeAspect="1"/>
          </p:cNvPicPr>
          <p:nvPr/>
        </p:nvPicPr>
        <p:blipFill>
          <a:blip r:embed="rId4"/>
          <a:stretch>
            <a:fillRect/>
          </a:stretch>
        </p:blipFill>
        <p:spPr>
          <a:xfrm>
            <a:off x="572251" y="732643"/>
            <a:ext cx="5532713" cy="6015629"/>
          </a:xfrm>
          <a:prstGeom prst="rect">
            <a:avLst/>
          </a:prstGeom>
        </p:spPr>
      </p:pic>
      <p:sp>
        <p:nvSpPr>
          <p:cNvPr id="10" name="Rectangle: Rounded Corners 9">
            <a:extLst>
              <a:ext uri="{FF2B5EF4-FFF2-40B4-BE49-F238E27FC236}">
                <a16:creationId xmlns:a16="http://schemas.microsoft.com/office/drawing/2014/main" id="{251EB376-9698-2B04-38BA-C87A4CF3C834}"/>
              </a:ext>
            </a:extLst>
          </p:cNvPr>
          <p:cNvSpPr/>
          <p:nvPr/>
        </p:nvSpPr>
        <p:spPr>
          <a:xfrm>
            <a:off x="1394460" y="1036320"/>
            <a:ext cx="762000" cy="47472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0152199-E1A2-B648-AF41-87FC26D671E8}"/>
              </a:ext>
            </a:extLst>
          </p:cNvPr>
          <p:cNvSpPr/>
          <p:nvPr/>
        </p:nvSpPr>
        <p:spPr>
          <a:xfrm>
            <a:off x="2156460" y="1196340"/>
            <a:ext cx="1333500" cy="9753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E2ABD35-32D8-FCE2-D488-D4C666DA3A27}"/>
              </a:ext>
            </a:extLst>
          </p:cNvPr>
          <p:cNvSpPr/>
          <p:nvPr/>
        </p:nvSpPr>
        <p:spPr>
          <a:xfrm>
            <a:off x="3482340" y="1997964"/>
            <a:ext cx="2606039" cy="15240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Image 0" descr="/home/claude/fsla_deck/icons/file-search-white.png">
            <a:extLst>
              <a:ext uri="{FF2B5EF4-FFF2-40B4-BE49-F238E27FC236}">
                <a16:creationId xmlns:a16="http://schemas.microsoft.com/office/drawing/2014/main" id="{A7D6C6E4-2009-0BB1-5117-D4037A73ADF4}"/>
              </a:ext>
            </a:extLst>
          </p:cNvPr>
          <p:cNvPicPr>
            <a:picLocks noChangeAspect="1"/>
          </p:cNvPicPr>
          <p:nvPr/>
        </p:nvPicPr>
        <p:blipFill>
          <a:blip r:embed="rId5"/>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3932863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D9A3C82-DEF3-07DE-BE96-13345BAE3EA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8F8B0E7-3B7C-97DA-F797-D5BEA461DA92}"/>
              </a:ext>
            </a:extLst>
          </p:cNvPr>
          <p:cNvSpPr/>
          <p:nvPr/>
        </p:nvSpPr>
        <p:spPr>
          <a:xfrm>
            <a:off x="502920" y="365760"/>
            <a:ext cx="9914068"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 · CONFIGURING MICROSOFT WINDOWS</a:t>
            </a:r>
            <a:endParaRPr lang="en-US" sz="1200" dirty="0"/>
          </a:p>
        </p:txBody>
      </p:sp>
      <p:sp>
        <p:nvSpPr>
          <p:cNvPr id="4" name="Shape 2">
            <a:extLst>
              <a:ext uri="{FF2B5EF4-FFF2-40B4-BE49-F238E27FC236}">
                <a16:creationId xmlns:a16="http://schemas.microsoft.com/office/drawing/2014/main" id="{121429A7-8A56-AC6D-23C8-B15DE786448D}"/>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F9DE4772-6EB4-9FCA-45CD-81CC4CBE399F}"/>
              </a:ext>
            </a:extLst>
          </p:cNvPr>
          <p:cNvSpPr/>
          <p:nvPr/>
        </p:nvSpPr>
        <p:spPr>
          <a:xfrm>
            <a:off x="3218776" y="649809"/>
            <a:ext cx="5754445" cy="62179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23" name="Text 17">
            <a:extLst>
              <a:ext uri="{FF2B5EF4-FFF2-40B4-BE49-F238E27FC236}">
                <a16:creationId xmlns:a16="http://schemas.microsoft.com/office/drawing/2014/main" id="{12018E4A-5B94-6AD3-CEC2-AE0736E59D9E}"/>
              </a:ext>
            </a:extLst>
          </p:cNvPr>
          <p:cNvSpPr/>
          <p:nvPr/>
        </p:nvSpPr>
        <p:spPr>
          <a:xfrm>
            <a:off x="11368735" y="6473952"/>
            <a:ext cx="457200" cy="274320"/>
          </a:xfrm>
          <a:prstGeom prst="rect">
            <a:avLst/>
          </a:prstGeom>
          <a:noFill/>
          <a:ln/>
        </p:spPr>
        <p:txBody>
          <a:bodyPr wrap="square" rtlCol="0" anchor="ctr"/>
          <a:lstStyle/>
          <a:p>
            <a:pPr marL="0" indent="0" algn="r">
              <a:buNone/>
            </a:pPr>
            <a:r>
              <a:rPr lang="en-US" sz="1000" dirty="0">
                <a:solidFill>
                  <a:srgbClr val="54636D"/>
                </a:solidFill>
                <a:latin typeface="Calibri" pitchFamily="34" charset="0"/>
                <a:ea typeface="Calibri" pitchFamily="34" charset="-122"/>
                <a:cs typeface="Calibri" pitchFamily="34" charset="-120"/>
              </a:rPr>
              <a:t>4</a:t>
            </a:r>
            <a:endParaRPr lang="en-US" sz="1000" dirty="0"/>
          </a:p>
        </p:txBody>
      </p:sp>
      <p:pic>
        <p:nvPicPr>
          <p:cNvPr id="8" name="Picture 7">
            <a:extLst>
              <a:ext uri="{FF2B5EF4-FFF2-40B4-BE49-F238E27FC236}">
                <a16:creationId xmlns:a16="http://schemas.microsoft.com/office/drawing/2014/main" id="{59812124-8EEA-A25E-95BF-D59DA9FACAC6}"/>
              </a:ext>
            </a:extLst>
          </p:cNvPr>
          <p:cNvPicPr>
            <a:picLocks noChangeAspect="1"/>
          </p:cNvPicPr>
          <p:nvPr/>
        </p:nvPicPr>
        <p:blipFill>
          <a:blip r:embed="rId3"/>
          <a:stretch>
            <a:fillRect/>
          </a:stretch>
        </p:blipFill>
        <p:spPr>
          <a:xfrm>
            <a:off x="3329644" y="742371"/>
            <a:ext cx="5532711" cy="6032796"/>
          </a:xfrm>
          <a:prstGeom prst="rect">
            <a:avLst/>
          </a:prstGeom>
        </p:spPr>
      </p:pic>
      <p:pic>
        <p:nvPicPr>
          <p:cNvPr id="5" name="Image 0" descr="/home/claude/fsla_deck/icons/file-search-white.png">
            <a:extLst>
              <a:ext uri="{FF2B5EF4-FFF2-40B4-BE49-F238E27FC236}">
                <a16:creationId xmlns:a16="http://schemas.microsoft.com/office/drawing/2014/main" id="{10F54360-B957-A0F1-6FE8-A8D11EE058B4}"/>
              </a:ext>
            </a:extLst>
          </p:cNvPr>
          <p:cNvPicPr>
            <a:picLocks noChangeAspect="1"/>
          </p:cNvPicPr>
          <p:nvPr/>
        </p:nvPicPr>
        <p:blipFill>
          <a:blip r:embed="rId4"/>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2302579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548231-C782-4155-F364-F2D2C04E9F9A}"/>
              </a:ext>
            </a:extLst>
          </p:cNvPr>
          <p:cNvPicPr>
            <a:picLocks noChangeAspect="1"/>
          </p:cNvPicPr>
          <p:nvPr/>
        </p:nvPicPr>
        <p:blipFill>
          <a:blip r:embed="rId2"/>
          <a:stretch>
            <a:fillRect/>
          </a:stretch>
        </p:blipFill>
        <p:spPr>
          <a:xfrm>
            <a:off x="0" y="0"/>
            <a:ext cx="2250290" cy="4307840"/>
          </a:xfrm>
          <a:prstGeom prst="rect">
            <a:avLst/>
          </a:prstGeom>
        </p:spPr>
      </p:pic>
      <p:pic>
        <p:nvPicPr>
          <p:cNvPr id="5" name="Picture 4">
            <a:extLst>
              <a:ext uri="{FF2B5EF4-FFF2-40B4-BE49-F238E27FC236}">
                <a16:creationId xmlns:a16="http://schemas.microsoft.com/office/drawing/2014/main" id="{AF4FDCE9-89B8-7AA8-0CE3-ECF161842843}"/>
              </a:ext>
            </a:extLst>
          </p:cNvPr>
          <p:cNvPicPr>
            <a:picLocks noChangeAspect="1"/>
          </p:cNvPicPr>
          <p:nvPr/>
        </p:nvPicPr>
        <p:blipFill>
          <a:blip r:embed="rId3"/>
          <a:stretch>
            <a:fillRect/>
          </a:stretch>
        </p:blipFill>
        <p:spPr>
          <a:xfrm>
            <a:off x="2222024" y="0"/>
            <a:ext cx="2450620" cy="6858000"/>
          </a:xfrm>
          <a:prstGeom prst="rect">
            <a:avLst/>
          </a:prstGeom>
        </p:spPr>
      </p:pic>
      <p:pic>
        <p:nvPicPr>
          <p:cNvPr id="7" name="Picture 6">
            <a:extLst>
              <a:ext uri="{FF2B5EF4-FFF2-40B4-BE49-F238E27FC236}">
                <a16:creationId xmlns:a16="http://schemas.microsoft.com/office/drawing/2014/main" id="{7515D280-6BFC-BBEC-65F4-C9C8160D5A45}"/>
              </a:ext>
            </a:extLst>
          </p:cNvPr>
          <p:cNvPicPr>
            <a:picLocks noChangeAspect="1"/>
          </p:cNvPicPr>
          <p:nvPr/>
        </p:nvPicPr>
        <p:blipFill>
          <a:blip r:embed="rId4"/>
          <a:stretch>
            <a:fillRect/>
          </a:stretch>
        </p:blipFill>
        <p:spPr>
          <a:xfrm>
            <a:off x="7290592" y="0"/>
            <a:ext cx="2498291" cy="1168400"/>
          </a:xfrm>
          <a:prstGeom prst="rect">
            <a:avLst/>
          </a:prstGeom>
        </p:spPr>
      </p:pic>
      <p:pic>
        <p:nvPicPr>
          <p:cNvPr id="9" name="Picture 8">
            <a:extLst>
              <a:ext uri="{FF2B5EF4-FFF2-40B4-BE49-F238E27FC236}">
                <a16:creationId xmlns:a16="http://schemas.microsoft.com/office/drawing/2014/main" id="{81C33781-D77C-3C71-7834-06BAF6810242}"/>
              </a:ext>
            </a:extLst>
          </p:cNvPr>
          <p:cNvPicPr>
            <a:picLocks noChangeAspect="1"/>
          </p:cNvPicPr>
          <p:nvPr/>
        </p:nvPicPr>
        <p:blipFill>
          <a:blip r:embed="rId5"/>
          <a:stretch>
            <a:fillRect/>
          </a:stretch>
        </p:blipFill>
        <p:spPr>
          <a:xfrm>
            <a:off x="7294879" y="1168400"/>
            <a:ext cx="2498291" cy="5689600"/>
          </a:xfrm>
          <a:prstGeom prst="rect">
            <a:avLst/>
          </a:prstGeom>
        </p:spPr>
      </p:pic>
      <p:pic>
        <p:nvPicPr>
          <p:cNvPr id="11" name="Picture 10">
            <a:extLst>
              <a:ext uri="{FF2B5EF4-FFF2-40B4-BE49-F238E27FC236}">
                <a16:creationId xmlns:a16="http://schemas.microsoft.com/office/drawing/2014/main" id="{ED713F59-229D-E08A-C9C4-FFF0C7629178}"/>
              </a:ext>
            </a:extLst>
          </p:cNvPr>
          <p:cNvPicPr>
            <a:picLocks noChangeAspect="1"/>
          </p:cNvPicPr>
          <p:nvPr/>
        </p:nvPicPr>
        <p:blipFill>
          <a:blip r:embed="rId6"/>
          <a:stretch>
            <a:fillRect/>
          </a:stretch>
        </p:blipFill>
        <p:spPr>
          <a:xfrm>
            <a:off x="9793171" y="0"/>
            <a:ext cx="2398828" cy="6858000"/>
          </a:xfrm>
          <a:prstGeom prst="rect">
            <a:avLst/>
          </a:prstGeom>
        </p:spPr>
      </p:pic>
      <p:pic>
        <p:nvPicPr>
          <p:cNvPr id="13" name="Picture 12">
            <a:extLst>
              <a:ext uri="{FF2B5EF4-FFF2-40B4-BE49-F238E27FC236}">
                <a16:creationId xmlns:a16="http://schemas.microsoft.com/office/drawing/2014/main" id="{92359FC5-7161-9509-6953-29FF3C768BC1}"/>
              </a:ext>
            </a:extLst>
          </p:cNvPr>
          <p:cNvPicPr>
            <a:picLocks noChangeAspect="1"/>
          </p:cNvPicPr>
          <p:nvPr/>
        </p:nvPicPr>
        <p:blipFill>
          <a:blip r:embed="rId7"/>
          <a:stretch>
            <a:fillRect/>
          </a:stretch>
        </p:blipFill>
        <p:spPr>
          <a:xfrm>
            <a:off x="4672643" y="0"/>
            <a:ext cx="2604091" cy="3429000"/>
          </a:xfrm>
          <a:prstGeom prst="rect">
            <a:avLst/>
          </a:prstGeom>
        </p:spPr>
      </p:pic>
      <p:pic>
        <p:nvPicPr>
          <p:cNvPr id="15" name="Picture 14">
            <a:extLst>
              <a:ext uri="{FF2B5EF4-FFF2-40B4-BE49-F238E27FC236}">
                <a16:creationId xmlns:a16="http://schemas.microsoft.com/office/drawing/2014/main" id="{9FCA9142-4986-F9CB-22F3-AF7A5B27F851}"/>
              </a:ext>
            </a:extLst>
          </p:cNvPr>
          <p:cNvPicPr>
            <a:picLocks noChangeAspect="1"/>
          </p:cNvPicPr>
          <p:nvPr/>
        </p:nvPicPr>
        <p:blipFill>
          <a:blip r:embed="rId8"/>
          <a:stretch>
            <a:fillRect/>
          </a:stretch>
        </p:blipFill>
        <p:spPr>
          <a:xfrm>
            <a:off x="1" y="4307841"/>
            <a:ext cx="2222022" cy="2550160"/>
          </a:xfrm>
          <a:prstGeom prst="rect">
            <a:avLst/>
          </a:prstGeom>
        </p:spPr>
      </p:pic>
      <p:pic>
        <p:nvPicPr>
          <p:cNvPr id="17" name="Picture 16">
            <a:extLst>
              <a:ext uri="{FF2B5EF4-FFF2-40B4-BE49-F238E27FC236}">
                <a16:creationId xmlns:a16="http://schemas.microsoft.com/office/drawing/2014/main" id="{99389937-E231-792F-0B03-22ECA4F0007B}"/>
              </a:ext>
            </a:extLst>
          </p:cNvPr>
          <p:cNvPicPr>
            <a:picLocks noChangeAspect="1"/>
          </p:cNvPicPr>
          <p:nvPr/>
        </p:nvPicPr>
        <p:blipFill>
          <a:blip r:embed="rId9"/>
          <a:stretch>
            <a:fillRect/>
          </a:stretch>
        </p:blipFill>
        <p:spPr>
          <a:xfrm>
            <a:off x="4668355" y="3428999"/>
            <a:ext cx="2604092" cy="3429001"/>
          </a:xfrm>
          <a:prstGeom prst="rect">
            <a:avLst/>
          </a:prstGeom>
        </p:spPr>
      </p:pic>
    </p:spTree>
    <p:extLst>
      <p:ext uri="{BB962C8B-B14F-4D97-AF65-F5344CB8AC3E}">
        <p14:creationId xmlns:p14="http://schemas.microsoft.com/office/powerpoint/2010/main" val="1835110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562C6-9A39-3903-3683-8CF8FB3E57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E87E65F-E2D8-6A46-0BB5-51FA0EE03086}"/>
              </a:ext>
            </a:extLst>
          </p:cNvPr>
          <p:cNvPicPr>
            <a:picLocks noChangeAspect="1"/>
          </p:cNvPicPr>
          <p:nvPr/>
        </p:nvPicPr>
        <p:blipFill>
          <a:blip r:embed="rId2"/>
          <a:stretch>
            <a:fillRect/>
          </a:stretch>
        </p:blipFill>
        <p:spPr>
          <a:xfrm>
            <a:off x="0" y="0"/>
            <a:ext cx="2250290" cy="4307840"/>
          </a:xfrm>
          <a:prstGeom prst="rect">
            <a:avLst/>
          </a:prstGeom>
        </p:spPr>
      </p:pic>
      <p:pic>
        <p:nvPicPr>
          <p:cNvPr id="5" name="Picture 4">
            <a:extLst>
              <a:ext uri="{FF2B5EF4-FFF2-40B4-BE49-F238E27FC236}">
                <a16:creationId xmlns:a16="http://schemas.microsoft.com/office/drawing/2014/main" id="{D8E43C31-9A97-D826-7C16-414FD445E7B1}"/>
              </a:ext>
            </a:extLst>
          </p:cNvPr>
          <p:cNvPicPr>
            <a:picLocks noChangeAspect="1"/>
          </p:cNvPicPr>
          <p:nvPr/>
        </p:nvPicPr>
        <p:blipFill>
          <a:blip r:embed="rId3"/>
          <a:stretch>
            <a:fillRect/>
          </a:stretch>
        </p:blipFill>
        <p:spPr>
          <a:xfrm>
            <a:off x="2222024" y="0"/>
            <a:ext cx="2450620" cy="6858000"/>
          </a:xfrm>
          <a:prstGeom prst="rect">
            <a:avLst/>
          </a:prstGeom>
        </p:spPr>
      </p:pic>
      <p:pic>
        <p:nvPicPr>
          <p:cNvPr id="7" name="Picture 6">
            <a:extLst>
              <a:ext uri="{FF2B5EF4-FFF2-40B4-BE49-F238E27FC236}">
                <a16:creationId xmlns:a16="http://schemas.microsoft.com/office/drawing/2014/main" id="{D4CA3F47-6EB0-2963-944E-D78168397BB5}"/>
              </a:ext>
            </a:extLst>
          </p:cNvPr>
          <p:cNvPicPr>
            <a:picLocks noChangeAspect="1"/>
          </p:cNvPicPr>
          <p:nvPr/>
        </p:nvPicPr>
        <p:blipFill>
          <a:blip r:embed="rId4"/>
          <a:stretch>
            <a:fillRect/>
          </a:stretch>
        </p:blipFill>
        <p:spPr>
          <a:xfrm>
            <a:off x="7290592" y="0"/>
            <a:ext cx="2498291" cy="1168400"/>
          </a:xfrm>
          <a:prstGeom prst="rect">
            <a:avLst/>
          </a:prstGeom>
        </p:spPr>
      </p:pic>
      <p:pic>
        <p:nvPicPr>
          <p:cNvPr id="9" name="Picture 8">
            <a:extLst>
              <a:ext uri="{FF2B5EF4-FFF2-40B4-BE49-F238E27FC236}">
                <a16:creationId xmlns:a16="http://schemas.microsoft.com/office/drawing/2014/main" id="{4CB99181-560D-6AFC-F13F-2E6382A48AD6}"/>
              </a:ext>
            </a:extLst>
          </p:cNvPr>
          <p:cNvPicPr>
            <a:picLocks noChangeAspect="1"/>
          </p:cNvPicPr>
          <p:nvPr/>
        </p:nvPicPr>
        <p:blipFill>
          <a:blip r:embed="rId5"/>
          <a:stretch>
            <a:fillRect/>
          </a:stretch>
        </p:blipFill>
        <p:spPr>
          <a:xfrm>
            <a:off x="7294879" y="1168400"/>
            <a:ext cx="2498291" cy="5689600"/>
          </a:xfrm>
          <a:prstGeom prst="rect">
            <a:avLst/>
          </a:prstGeom>
        </p:spPr>
      </p:pic>
      <p:pic>
        <p:nvPicPr>
          <p:cNvPr id="11" name="Picture 10">
            <a:extLst>
              <a:ext uri="{FF2B5EF4-FFF2-40B4-BE49-F238E27FC236}">
                <a16:creationId xmlns:a16="http://schemas.microsoft.com/office/drawing/2014/main" id="{8A7D3A4A-9AEE-0B64-2BD1-89B4A382658D}"/>
              </a:ext>
            </a:extLst>
          </p:cNvPr>
          <p:cNvPicPr>
            <a:picLocks noChangeAspect="1"/>
          </p:cNvPicPr>
          <p:nvPr/>
        </p:nvPicPr>
        <p:blipFill>
          <a:blip r:embed="rId6"/>
          <a:stretch>
            <a:fillRect/>
          </a:stretch>
        </p:blipFill>
        <p:spPr>
          <a:xfrm>
            <a:off x="9793171" y="0"/>
            <a:ext cx="2398828" cy="6858000"/>
          </a:xfrm>
          <a:prstGeom prst="rect">
            <a:avLst/>
          </a:prstGeom>
        </p:spPr>
      </p:pic>
      <p:pic>
        <p:nvPicPr>
          <p:cNvPr id="13" name="Picture 12">
            <a:extLst>
              <a:ext uri="{FF2B5EF4-FFF2-40B4-BE49-F238E27FC236}">
                <a16:creationId xmlns:a16="http://schemas.microsoft.com/office/drawing/2014/main" id="{5B2D1AF8-983D-4532-26F9-F1160BF3FE69}"/>
              </a:ext>
            </a:extLst>
          </p:cNvPr>
          <p:cNvPicPr>
            <a:picLocks noChangeAspect="1"/>
          </p:cNvPicPr>
          <p:nvPr/>
        </p:nvPicPr>
        <p:blipFill>
          <a:blip r:embed="rId7"/>
          <a:stretch>
            <a:fillRect/>
          </a:stretch>
        </p:blipFill>
        <p:spPr>
          <a:xfrm>
            <a:off x="4672643" y="0"/>
            <a:ext cx="2604091" cy="3429000"/>
          </a:xfrm>
          <a:prstGeom prst="rect">
            <a:avLst/>
          </a:prstGeom>
        </p:spPr>
      </p:pic>
      <p:pic>
        <p:nvPicPr>
          <p:cNvPr id="15" name="Picture 14">
            <a:extLst>
              <a:ext uri="{FF2B5EF4-FFF2-40B4-BE49-F238E27FC236}">
                <a16:creationId xmlns:a16="http://schemas.microsoft.com/office/drawing/2014/main" id="{33748A59-8C77-1E37-66CB-F5178137290C}"/>
              </a:ext>
            </a:extLst>
          </p:cNvPr>
          <p:cNvPicPr>
            <a:picLocks noChangeAspect="1"/>
          </p:cNvPicPr>
          <p:nvPr/>
        </p:nvPicPr>
        <p:blipFill>
          <a:blip r:embed="rId8"/>
          <a:stretch>
            <a:fillRect/>
          </a:stretch>
        </p:blipFill>
        <p:spPr>
          <a:xfrm>
            <a:off x="1" y="4307841"/>
            <a:ext cx="2222022" cy="2550160"/>
          </a:xfrm>
          <a:prstGeom prst="rect">
            <a:avLst/>
          </a:prstGeom>
        </p:spPr>
      </p:pic>
      <p:pic>
        <p:nvPicPr>
          <p:cNvPr id="17" name="Picture 16">
            <a:extLst>
              <a:ext uri="{FF2B5EF4-FFF2-40B4-BE49-F238E27FC236}">
                <a16:creationId xmlns:a16="http://schemas.microsoft.com/office/drawing/2014/main" id="{7DC2E286-64A2-FBD5-F40C-E8DC5EBC1B7C}"/>
              </a:ext>
            </a:extLst>
          </p:cNvPr>
          <p:cNvPicPr>
            <a:picLocks noChangeAspect="1"/>
          </p:cNvPicPr>
          <p:nvPr/>
        </p:nvPicPr>
        <p:blipFill>
          <a:blip r:embed="rId9"/>
          <a:stretch>
            <a:fillRect/>
          </a:stretch>
        </p:blipFill>
        <p:spPr>
          <a:xfrm>
            <a:off x="4668355" y="3428999"/>
            <a:ext cx="2604092" cy="3429001"/>
          </a:xfrm>
          <a:prstGeom prst="rect">
            <a:avLst/>
          </a:prstGeom>
        </p:spPr>
      </p:pic>
      <p:sp>
        <p:nvSpPr>
          <p:cNvPr id="18" name="Oval 17">
            <a:extLst>
              <a:ext uri="{FF2B5EF4-FFF2-40B4-BE49-F238E27FC236}">
                <a16:creationId xmlns:a16="http://schemas.microsoft.com/office/drawing/2014/main" id="{EB0D54C2-770E-1E77-4747-D591B97DE8D3}"/>
              </a:ext>
            </a:extLst>
          </p:cNvPr>
          <p:cNvSpPr/>
          <p:nvPr/>
        </p:nvSpPr>
        <p:spPr>
          <a:xfrm>
            <a:off x="2376487" y="1714500"/>
            <a:ext cx="7439025" cy="3429000"/>
          </a:xfrm>
          <a:prstGeom prst="ellipse">
            <a:avLst/>
          </a:prstGeom>
          <a:solidFill>
            <a:srgbClr val="1739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4">
            <a:extLst>
              <a:ext uri="{FF2B5EF4-FFF2-40B4-BE49-F238E27FC236}">
                <a16:creationId xmlns:a16="http://schemas.microsoft.com/office/drawing/2014/main" id="{B8264541-F632-D836-06B7-6B6D4DA77CAD}"/>
              </a:ext>
            </a:extLst>
          </p:cNvPr>
          <p:cNvSpPr/>
          <p:nvPr/>
        </p:nvSpPr>
        <p:spPr>
          <a:xfrm>
            <a:off x="3113417" y="2126732"/>
            <a:ext cx="5965163" cy="3051053"/>
          </a:xfrm>
          <a:prstGeom prst="rect">
            <a:avLst/>
          </a:prstGeom>
          <a:noFill/>
          <a:ln/>
        </p:spPr>
        <p:txBody>
          <a:bodyPr wrap="square" lIns="0" tIns="0" rIns="0" bIns="0" rtlCol="0" anchor="t"/>
          <a:lstStyle/>
          <a:p>
            <a:pPr algn="ctr">
              <a:spcAft>
                <a:spcPts val="400"/>
              </a:spcAft>
            </a:pPr>
            <a:r>
              <a:rPr lang="en-US" sz="5700" b="1" dirty="0">
                <a:solidFill>
                  <a:srgbClr val="F4F8F9"/>
                </a:solidFill>
                <a:latin typeface="Calibri" pitchFamily="34" charset="0"/>
                <a:ea typeface="Calibri" pitchFamily="34" charset="-122"/>
                <a:cs typeface="Calibri" pitchFamily="34" charset="-120"/>
              </a:rPr>
              <a:t>FREE RESOURCE DOWNLOAD AT THE END</a:t>
            </a:r>
            <a:endParaRPr lang="en-US" sz="5700" dirty="0">
              <a:solidFill>
                <a:srgbClr val="F4F8F9"/>
              </a:solidFill>
            </a:endParaRPr>
          </a:p>
        </p:txBody>
      </p:sp>
    </p:spTree>
    <p:extLst>
      <p:ext uri="{BB962C8B-B14F-4D97-AF65-F5344CB8AC3E}">
        <p14:creationId xmlns:p14="http://schemas.microsoft.com/office/powerpoint/2010/main" val="2489840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AEBDADB-36CE-A21E-0056-C8BECC1A4AF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1BC621BD-95B8-C046-14C2-8C887D9C5CE2}"/>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04 – SETTING CONFIGURATIONS</a:t>
            </a:r>
            <a:endParaRPr lang="en-US" sz="1200" dirty="0"/>
          </a:p>
        </p:txBody>
      </p:sp>
      <p:sp>
        <p:nvSpPr>
          <p:cNvPr id="3" name="Text 1">
            <a:extLst>
              <a:ext uri="{FF2B5EF4-FFF2-40B4-BE49-F238E27FC236}">
                <a16:creationId xmlns:a16="http://schemas.microsoft.com/office/drawing/2014/main" id="{FC950C47-773F-6399-3024-447D7EEAAA12}"/>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Configuring Other Software</a:t>
            </a:r>
            <a:endParaRPr lang="en-US" sz="3200" dirty="0"/>
          </a:p>
        </p:txBody>
      </p:sp>
      <p:sp>
        <p:nvSpPr>
          <p:cNvPr id="4" name="Shape 2">
            <a:extLst>
              <a:ext uri="{FF2B5EF4-FFF2-40B4-BE49-F238E27FC236}">
                <a16:creationId xmlns:a16="http://schemas.microsoft.com/office/drawing/2014/main" id="{4FCBFA5F-2989-DCE3-119A-73CA0E3D362D}"/>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9D418215-8D61-F1DA-EA68-D4CDF49D70D6}"/>
              </a:ext>
            </a:extLst>
          </p:cNvPr>
          <p:cNvSpPr/>
          <p:nvPr/>
        </p:nvSpPr>
        <p:spPr>
          <a:xfrm>
            <a:off x="480212" y="1400509"/>
            <a:ext cx="11231575" cy="4835699"/>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04FF9997-0A25-C271-292D-A7C1048857D3}"/>
              </a:ext>
            </a:extLst>
          </p:cNvPr>
          <p:cNvSpPr/>
          <p:nvPr/>
        </p:nvSpPr>
        <p:spPr>
          <a:xfrm>
            <a:off x="822959" y="1691638"/>
            <a:ext cx="10664191" cy="4416554"/>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It doesn’t stop at Microsoft</a:t>
            </a:r>
            <a:endParaRPr lang="en-US" sz="2400" dirty="0"/>
          </a:p>
          <a:p>
            <a:pPr marL="342900" indent="-342900">
              <a:buFont typeface="Arial" panose="020B0604020202020204" pitchFamily="34" charset="0"/>
              <a:buChar char="•"/>
            </a:pPr>
            <a:r>
              <a:rPr lang="en-US" sz="2000" dirty="0"/>
              <a:t>If you can access it, then i</a:t>
            </a:r>
            <a:r>
              <a:rPr lang="en-US" sz="2000" dirty="0">
                <a:sym typeface="Wingdings" panose="05000000000000000000" pitchFamily="2" charset="2"/>
              </a:rPr>
              <a:t>t’s a target</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What software or services do you use that needs to be configured securely?</a:t>
            </a:r>
            <a:endParaRPr lang="en-US" sz="2400" dirty="0"/>
          </a:p>
          <a:p>
            <a:pPr marL="342900" indent="-342900">
              <a:buFont typeface="Arial" panose="020B0604020202020204" pitchFamily="34" charset="0"/>
              <a:buChar char="•"/>
            </a:pPr>
            <a:r>
              <a:rPr lang="en-US" sz="2000" dirty="0"/>
              <a:t>Phone Systems</a:t>
            </a:r>
          </a:p>
          <a:p>
            <a:pPr marL="342900" indent="-342900">
              <a:buFont typeface="Arial" panose="020B0604020202020204" pitchFamily="34" charset="0"/>
              <a:buChar char="•"/>
            </a:pPr>
            <a:r>
              <a:rPr lang="en-US" sz="2000" dirty="0"/>
              <a:t>Nurse Call System Access</a:t>
            </a:r>
          </a:p>
          <a:p>
            <a:pPr marL="342900" indent="-342900">
              <a:buFont typeface="Arial" panose="020B0604020202020204" pitchFamily="34" charset="0"/>
              <a:buChar char="•"/>
            </a:pPr>
            <a:r>
              <a:rPr lang="en-US" sz="2000" dirty="0"/>
              <a:t>Financial Applications (QuickBooks, Yardi, etc.)</a:t>
            </a:r>
          </a:p>
          <a:p>
            <a:pPr marL="342900" indent="-342900">
              <a:buFont typeface="Arial" panose="020B0604020202020204" pitchFamily="34" charset="0"/>
              <a:buChar char="•"/>
            </a:pPr>
            <a:r>
              <a:rPr lang="en-US" sz="2000" dirty="0"/>
              <a:t>EHR/EMR</a:t>
            </a:r>
          </a:p>
          <a:p>
            <a:pPr marL="342900" indent="-342900">
              <a:buFont typeface="Arial" panose="020B0604020202020204" pitchFamily="34" charset="0"/>
              <a:buChar char="•"/>
            </a:pPr>
            <a:r>
              <a:rPr lang="en-US" sz="2000" dirty="0"/>
              <a:t>CRMs</a:t>
            </a:r>
          </a:p>
          <a:p>
            <a:pPr marL="342900" indent="-342900">
              <a:buFont typeface="Arial" panose="020B0604020202020204" pitchFamily="34" charset="0"/>
              <a:buChar char="•"/>
            </a:pPr>
            <a:r>
              <a:rPr lang="en-US" sz="2000" dirty="0"/>
              <a:t>Family Connection Software</a:t>
            </a:r>
          </a:p>
          <a:p>
            <a:pPr marL="342900" indent="-342900">
              <a:buFont typeface="Arial" panose="020B0604020202020204" pitchFamily="34" charset="0"/>
              <a:buChar char="•"/>
            </a:pPr>
            <a:r>
              <a:rPr lang="en-US" sz="2000" dirty="0"/>
              <a:t>Activities Software</a:t>
            </a:r>
          </a:p>
          <a:p>
            <a:pPr marL="342900" indent="-342900">
              <a:buFont typeface="Arial" panose="020B0604020202020204" pitchFamily="34" charset="0"/>
              <a:buChar char="•"/>
            </a:pPr>
            <a:r>
              <a:rPr lang="en-US" sz="2000" dirty="0"/>
              <a:t>AI Platforms</a:t>
            </a:r>
          </a:p>
          <a:p>
            <a:pPr marL="342900" indent="-342900">
              <a:buFont typeface="Arial" panose="020B0604020202020204" pitchFamily="34" charset="0"/>
              <a:buChar char="•"/>
            </a:pPr>
            <a:r>
              <a:rPr lang="en-US" sz="2000" dirty="0"/>
              <a:t>…</a:t>
            </a:r>
          </a:p>
        </p:txBody>
      </p:sp>
      <p:pic>
        <p:nvPicPr>
          <p:cNvPr id="9" name="Image 0" descr="/home/claude/fsla_deck/icons/file-search-white.png">
            <a:extLst>
              <a:ext uri="{FF2B5EF4-FFF2-40B4-BE49-F238E27FC236}">
                <a16:creationId xmlns:a16="http://schemas.microsoft.com/office/drawing/2014/main" id="{45ED77B2-D236-E9E4-EE5A-B418C017DBC9}"/>
              </a:ext>
            </a:extLst>
          </p:cNvPr>
          <p:cNvPicPr>
            <a:picLocks noChangeAspect="1"/>
          </p:cNvPicPr>
          <p:nvPr/>
        </p:nvPicPr>
        <p:blipFill>
          <a:blip r:embed="rId3"/>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33521113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DA5BBA-6A74-0F12-F409-D66A56B8EC9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88D535F-4D4B-3BD1-9CC5-F0B28FCC39BC}"/>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05</a:t>
            </a:r>
            <a:endParaRPr lang="en-US" sz="1200" dirty="0"/>
          </a:p>
        </p:txBody>
      </p:sp>
      <p:sp>
        <p:nvSpPr>
          <p:cNvPr id="3" name="Text 1">
            <a:extLst>
              <a:ext uri="{FF2B5EF4-FFF2-40B4-BE49-F238E27FC236}">
                <a16:creationId xmlns:a16="http://schemas.microsoft.com/office/drawing/2014/main" id="{DD065C00-9862-721D-C0EA-CA5E045A29D2}"/>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Security Shouldn’t Be Intrusive</a:t>
            </a:r>
            <a:endParaRPr lang="en-US" sz="3200" dirty="0"/>
          </a:p>
        </p:txBody>
      </p:sp>
      <p:sp>
        <p:nvSpPr>
          <p:cNvPr id="4" name="Shape 2">
            <a:extLst>
              <a:ext uri="{FF2B5EF4-FFF2-40B4-BE49-F238E27FC236}">
                <a16:creationId xmlns:a16="http://schemas.microsoft.com/office/drawing/2014/main" id="{3FC63061-52C0-88B8-6596-7DF7B81129B4}"/>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896ECBE3-C356-8633-AA00-D775A6F34BF9}"/>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7B8EEE7E-9C5B-8E2C-79B8-A312AB69D047}"/>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Cybersecurity engineers can get “tunnel vision”</a:t>
            </a:r>
            <a:endParaRPr lang="en-US" sz="2400" dirty="0"/>
          </a:p>
          <a:p>
            <a:pPr marL="342900" indent="-342900">
              <a:buFont typeface="Arial" panose="020B0604020202020204" pitchFamily="34" charset="0"/>
              <a:buChar char="•"/>
            </a:pPr>
            <a:r>
              <a:rPr lang="en-US" sz="2000" dirty="0"/>
              <a:t>It is easy to over-secure a network</a:t>
            </a:r>
          </a:p>
          <a:p>
            <a:pPr marL="800100" lvl="1" indent="-342900">
              <a:buFont typeface="Arial" panose="020B0604020202020204" pitchFamily="34" charset="0"/>
              <a:buChar char="•"/>
            </a:pPr>
            <a:r>
              <a:rPr lang="en-US" dirty="0"/>
              <a:t>Example: Block every website and only allow the “needed ones”</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Respectfully voice your concerns</a:t>
            </a:r>
            <a:endParaRPr lang="en-US" sz="2400" dirty="0"/>
          </a:p>
          <a:p>
            <a:pPr marL="342900" indent="-342900">
              <a:buFont typeface="Arial" panose="020B0604020202020204" pitchFamily="34" charset="0"/>
              <a:buChar char="•"/>
            </a:pPr>
            <a:r>
              <a:rPr lang="en-US" sz="2000" dirty="0"/>
              <a:t>Cybersecurity folks may be amazing at what they do, but </a:t>
            </a:r>
            <a:r>
              <a:rPr lang="en-US" sz="2000" b="1" dirty="0"/>
              <a:t>you know the operational reality better</a:t>
            </a:r>
          </a:p>
          <a:p>
            <a:pPr marL="800100" lvl="1" indent="-342900">
              <a:buFont typeface="Arial" panose="020B0604020202020204" pitchFamily="34" charset="0"/>
              <a:buChar char="•"/>
            </a:pPr>
            <a:r>
              <a:rPr lang="en-US" dirty="0"/>
              <a:t>Find compromises that satisfy both security concerns and operational realities</a:t>
            </a:r>
          </a:p>
        </p:txBody>
      </p:sp>
      <p:sp>
        <p:nvSpPr>
          <p:cNvPr id="8" name="Shape 5">
            <a:extLst>
              <a:ext uri="{FF2B5EF4-FFF2-40B4-BE49-F238E27FC236}">
                <a16:creationId xmlns:a16="http://schemas.microsoft.com/office/drawing/2014/main" id="{755C4A0B-A754-53BF-7811-AC9F85979655}"/>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6B50C521-9EE7-8655-B3ED-B1DBB5327DCA}"/>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0E090C3D-709C-CC76-F66C-8A8F7686E094}"/>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DD1BB2E2-F3E2-997D-D00A-FCE8A420F7E4}"/>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24481161-5236-2DAC-616E-E5CD7BF46303}"/>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t>Oversecured systems poses great inefficiencies in a realistic operational environment.</a:t>
            </a:r>
          </a:p>
        </p:txBody>
      </p:sp>
      <p:sp>
        <p:nvSpPr>
          <p:cNvPr id="13" name="Shape 9">
            <a:extLst>
              <a:ext uri="{FF2B5EF4-FFF2-40B4-BE49-F238E27FC236}">
                <a16:creationId xmlns:a16="http://schemas.microsoft.com/office/drawing/2014/main" id="{6EF230CC-7809-8825-4755-9A0138086F51}"/>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BA7B9F87-011D-17AE-1FFB-FCC844A3FF25}"/>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66E21021-9438-182B-2F32-7FE71DEA833F}"/>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099AFF6C-E2D3-0324-9F94-D1F96881B233}"/>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CAB954D8-6B0B-4F8D-3B35-146CCE7B8955}"/>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All the efficiencies gained by technology can feel as if they are dwindling away if security measures wall you in.</a:t>
            </a:r>
            <a:endParaRPr lang="en-US" sz="1400" dirty="0">
              <a:latin typeface="Calibri"/>
              <a:ea typeface="Calibri"/>
              <a:cs typeface="Calibri"/>
            </a:endParaRPr>
          </a:p>
        </p:txBody>
      </p:sp>
      <p:sp>
        <p:nvSpPr>
          <p:cNvPr id="18" name="Shape 13">
            <a:extLst>
              <a:ext uri="{FF2B5EF4-FFF2-40B4-BE49-F238E27FC236}">
                <a16:creationId xmlns:a16="http://schemas.microsoft.com/office/drawing/2014/main" id="{23444C1C-342C-6FDE-010A-A2BEDF83D5B2}"/>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E4BA8EF6-E1E5-FCE3-0B94-3F3652C78C17}"/>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88EEBF4A-827D-E772-F906-3476348CE709}"/>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4FC8B51E-5E47-D730-3FC4-8994E8887FA8}"/>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9FC5B355-E650-D34A-1304-3DD021B13BD5}"/>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400" dirty="0">
                <a:solidFill>
                  <a:srgbClr val="152836"/>
                </a:solidFill>
                <a:latin typeface="Calibri" pitchFamily="34" charset="0"/>
                <a:ea typeface="Calibri" pitchFamily="34" charset="-122"/>
                <a:cs typeface="Calibri" pitchFamily="34" charset="-120"/>
              </a:rPr>
              <a:t>Voice concerns over operational inefficiencies that are being explained away as “security measures” – see if a compromise can be found.</a:t>
            </a:r>
            <a:endParaRPr lang="en-US" sz="1400" dirty="0"/>
          </a:p>
        </p:txBody>
      </p:sp>
      <p:pic>
        <p:nvPicPr>
          <p:cNvPr id="24" name="Image 0" descr="/home/claude/fsla_deck/icons/lock-white.png">
            <a:extLst>
              <a:ext uri="{FF2B5EF4-FFF2-40B4-BE49-F238E27FC236}">
                <a16:creationId xmlns:a16="http://schemas.microsoft.com/office/drawing/2014/main" id="{C7836F0B-9A31-3154-12F9-1CDC60C65BE1}"/>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3269164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0D2440"/>
        </a:solidFill>
        <a:effectLst/>
      </p:bgPr>
    </p:bg>
    <p:spTree>
      <p:nvGrpSpPr>
        <p:cNvPr id="1" name=""/>
        <p:cNvGrpSpPr/>
        <p:nvPr/>
      </p:nvGrpSpPr>
      <p:grpSpPr>
        <a:xfrm>
          <a:off x="0" y="0"/>
          <a:ext cx="0" cy="0"/>
          <a:chOff x="0" y="0"/>
          <a:chExt cx="0" cy="0"/>
        </a:xfrm>
      </p:grpSpPr>
      <p:sp>
        <p:nvSpPr>
          <p:cNvPr id="2" name="Shape 0"/>
          <p:cNvSpPr/>
          <p:nvPr/>
        </p:nvSpPr>
        <p:spPr>
          <a:xfrm>
            <a:off x="8778240" y="-2194560"/>
            <a:ext cx="5943600" cy="5943600"/>
          </a:xfrm>
          <a:prstGeom prst="ellipse">
            <a:avLst/>
          </a:prstGeom>
          <a:solidFill>
            <a:srgbClr val="234F78">
              <a:alpha val="55000"/>
            </a:srgbClr>
          </a:solidFill>
          <a:ln/>
        </p:spPr>
        <p:txBody>
          <a:bodyPr/>
          <a:lstStyle/>
          <a:p>
            <a:endParaRPr lang="en-US"/>
          </a:p>
        </p:txBody>
      </p:sp>
      <p:sp>
        <p:nvSpPr>
          <p:cNvPr id="3" name="Shape 1"/>
          <p:cNvSpPr/>
          <p:nvPr/>
        </p:nvSpPr>
        <p:spPr>
          <a:xfrm>
            <a:off x="-2011680" y="4572000"/>
            <a:ext cx="3840480" cy="3840480"/>
          </a:xfrm>
          <a:prstGeom prst="ellipse">
            <a:avLst/>
          </a:prstGeom>
          <a:solidFill>
            <a:srgbClr val="2E6F96">
              <a:alpha val="30000"/>
            </a:srgbClr>
          </a:solidFill>
          <a:ln/>
        </p:spPr>
        <p:txBody>
          <a:bodyPr/>
          <a:lstStyle/>
          <a:p>
            <a:endParaRPr lang="en-US"/>
          </a:p>
        </p:txBody>
      </p:sp>
      <p:sp>
        <p:nvSpPr>
          <p:cNvPr id="4" name="Shape 2"/>
          <p:cNvSpPr/>
          <p:nvPr/>
        </p:nvSpPr>
        <p:spPr>
          <a:xfrm>
            <a:off x="548640" y="1735984"/>
            <a:ext cx="1005840" cy="1005840"/>
          </a:xfrm>
          <a:prstGeom prst="ellipse">
            <a:avLst/>
          </a:prstGeom>
          <a:solidFill>
            <a:srgbClr val="2E6F96"/>
          </a:solidFill>
          <a:ln/>
        </p:spPr>
        <p:txBody>
          <a:bodyPr/>
          <a:lstStyle/>
          <a:p>
            <a:endParaRPr lang="en-US"/>
          </a:p>
        </p:txBody>
      </p:sp>
      <p:sp>
        <p:nvSpPr>
          <p:cNvPr id="7" name="Text 4"/>
          <p:cNvSpPr/>
          <p:nvPr/>
        </p:nvSpPr>
        <p:spPr>
          <a:xfrm>
            <a:off x="530352" y="2971800"/>
            <a:ext cx="10515600" cy="1188720"/>
          </a:xfrm>
          <a:prstGeom prst="rect">
            <a:avLst/>
          </a:prstGeom>
          <a:noFill/>
          <a:ln/>
        </p:spPr>
        <p:txBody>
          <a:bodyPr wrap="square"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The Financial Side – Section I</a:t>
            </a:r>
            <a:endParaRPr lang="en-US" sz="4400" dirty="0"/>
          </a:p>
        </p:txBody>
      </p:sp>
      <p:sp>
        <p:nvSpPr>
          <p:cNvPr id="8" name="Text 5"/>
          <p:cNvSpPr/>
          <p:nvPr/>
        </p:nvSpPr>
        <p:spPr>
          <a:xfrm>
            <a:off x="548640" y="4160520"/>
            <a:ext cx="9326880" cy="731520"/>
          </a:xfrm>
          <a:prstGeom prst="rect">
            <a:avLst/>
          </a:prstGeom>
          <a:noFill/>
          <a:ln/>
        </p:spPr>
        <p:txBody>
          <a:bodyPr wrap="square" rtlCol="0" anchor="ctr"/>
          <a:lstStyle/>
          <a:p>
            <a:pPr marL="0" indent="0">
              <a:lnSpc>
                <a:spcPct val="115000"/>
              </a:lnSpc>
              <a:buNone/>
            </a:pPr>
            <a:r>
              <a:rPr lang="en-US" sz="1600" dirty="0">
                <a:solidFill>
                  <a:srgbClr val="AFC8D3"/>
                </a:solidFill>
                <a:latin typeface="Calibri" pitchFamily="34" charset="0"/>
                <a:ea typeface="Calibri" pitchFamily="34" charset="-122"/>
                <a:cs typeface="Calibri" pitchFamily="34" charset="-120"/>
              </a:rPr>
              <a:t>The financial impact and considerations are at the heart of cybersecurity and ultimately play a role in every step of the decision-making process.</a:t>
            </a:r>
            <a:endParaRPr lang="en-US" sz="1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7F19B4A-4256-2AAF-44CA-C630296E678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5D94128-8309-4B93-7353-78402EA6FC17}"/>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06</a:t>
            </a:r>
            <a:endParaRPr lang="en-US" sz="1200" dirty="0"/>
          </a:p>
        </p:txBody>
      </p:sp>
      <p:sp>
        <p:nvSpPr>
          <p:cNvPr id="3" name="Text 1">
            <a:extLst>
              <a:ext uri="{FF2B5EF4-FFF2-40B4-BE49-F238E27FC236}">
                <a16:creationId xmlns:a16="http://schemas.microsoft.com/office/drawing/2014/main" id="{1D62F372-F7E9-203F-5383-C3ED99695EB6}"/>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Have a Dedicated IT/Cyber Person or Department</a:t>
            </a:r>
            <a:endParaRPr lang="en-US" sz="3200" dirty="0"/>
          </a:p>
        </p:txBody>
      </p:sp>
      <p:sp>
        <p:nvSpPr>
          <p:cNvPr id="4" name="Shape 2">
            <a:extLst>
              <a:ext uri="{FF2B5EF4-FFF2-40B4-BE49-F238E27FC236}">
                <a16:creationId xmlns:a16="http://schemas.microsoft.com/office/drawing/2014/main" id="{3AE23D4A-2304-110B-DA9B-FDCF88C88F1E}"/>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21018787-CC34-E217-0CE8-D97DE64BB31B}"/>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dirty="0"/>
          </a:p>
        </p:txBody>
      </p:sp>
      <p:sp>
        <p:nvSpPr>
          <p:cNvPr id="7" name="Text 4">
            <a:extLst>
              <a:ext uri="{FF2B5EF4-FFF2-40B4-BE49-F238E27FC236}">
                <a16:creationId xmlns:a16="http://schemas.microsoft.com/office/drawing/2014/main" id="{372A7F2F-9E26-EFD5-5AA9-2CD783E5BE65}"/>
              </a:ext>
            </a:extLst>
          </p:cNvPr>
          <p:cNvSpPr/>
          <p:nvPr/>
        </p:nvSpPr>
        <p:spPr>
          <a:xfrm>
            <a:off x="822960" y="1624965"/>
            <a:ext cx="5777865" cy="4544568"/>
          </a:xfrm>
          <a:prstGeom prst="rect">
            <a:avLst/>
          </a:prstGeom>
          <a:noFill/>
          <a:ln/>
        </p:spPr>
        <p:txBody>
          <a:bodyPr wrap="square" lIns="0" tIns="0" rIns="0" bIns="0" rtlCol="0" anchor="t"/>
          <a:lstStyle/>
          <a:p>
            <a:pPr>
              <a:spcAft>
                <a:spcPts val="400"/>
              </a:spcAft>
            </a:pPr>
            <a:r>
              <a:rPr lang="en-US" sz="2000" b="1" i="1" u="sng" dirty="0">
                <a:solidFill>
                  <a:srgbClr val="17395F"/>
                </a:solidFill>
                <a:latin typeface="Calibri" pitchFamily="34" charset="0"/>
                <a:ea typeface="Calibri" pitchFamily="34" charset="-122"/>
                <a:cs typeface="Calibri" pitchFamily="34" charset="-120"/>
              </a:rPr>
              <a:t>(Straightforward Warning)</a:t>
            </a:r>
            <a:endParaRPr lang="en-US" sz="2400" b="1" i="1" u="sng" dirty="0">
              <a:solidFill>
                <a:srgbClr val="17395F"/>
              </a:solidFill>
              <a:latin typeface="Calibri" pitchFamily="34" charset="0"/>
              <a:ea typeface="Calibri" pitchFamily="34" charset="-122"/>
              <a:cs typeface="Calibri" pitchFamily="34" charset="-120"/>
            </a:endParaRPr>
          </a:p>
          <a:p>
            <a:pPr>
              <a:spcAft>
                <a:spcPts val="400"/>
              </a:spcAft>
            </a:pPr>
            <a:r>
              <a:rPr lang="en-US" sz="2400" b="1" dirty="0">
                <a:solidFill>
                  <a:srgbClr val="17395F"/>
                </a:solidFill>
                <a:latin typeface="Calibri" pitchFamily="34" charset="0"/>
                <a:ea typeface="Calibri" pitchFamily="34" charset="-122"/>
                <a:cs typeface="Calibri" pitchFamily="34" charset="-120"/>
              </a:rPr>
              <a:t>There is no one that can wear an IT/Cyber hat along with any other hats</a:t>
            </a:r>
            <a:endParaRPr lang="en-US" sz="2400" dirty="0"/>
          </a:p>
          <a:p>
            <a:pPr marL="342900" indent="-342900">
              <a:buFont typeface="Arial" panose="020B0604020202020204" pitchFamily="34" charset="0"/>
              <a:buChar char="•"/>
            </a:pPr>
            <a:r>
              <a:rPr lang="en-US" sz="2000" dirty="0"/>
              <a:t>Your culinary/maintenance/housekeeping person – or sometimes all of the above – is </a:t>
            </a:r>
            <a:r>
              <a:rPr lang="en-US" sz="2000" b="1" dirty="0"/>
              <a:t>not</a:t>
            </a:r>
            <a:r>
              <a:rPr lang="en-US" sz="2000" dirty="0"/>
              <a:t> an IT person</a:t>
            </a:r>
          </a:p>
          <a:p>
            <a:pPr marL="342900" indent="-342900">
              <a:buFont typeface="Arial" panose="020B0604020202020204" pitchFamily="34" charset="0"/>
              <a:buChar char="•"/>
            </a:pPr>
            <a:r>
              <a:rPr lang="en-US" sz="2000" dirty="0"/>
              <a:t>To do so is an insult to those a community serves</a:t>
            </a:r>
          </a:p>
          <a:p>
            <a:pPr marL="800100" lvl="1" indent="-342900">
              <a:buFont typeface="Arial" panose="020B0604020202020204" pitchFamily="34" charset="0"/>
              <a:buChar char="•"/>
            </a:pPr>
            <a:r>
              <a:rPr lang="en-US" dirty="0"/>
              <a:t>That doesn’t mean there aren’t good intentions, there just needs to be the right execution</a:t>
            </a:r>
            <a:br>
              <a:rPr lang="en-US" sz="2000" dirty="0"/>
            </a:br>
            <a:endParaRPr lang="en-US" sz="2000" dirty="0"/>
          </a:p>
          <a:p>
            <a:pPr>
              <a:spcAft>
                <a:spcPts val="400"/>
              </a:spcAft>
            </a:pPr>
            <a:r>
              <a:rPr lang="en-US" sz="2400" b="1" dirty="0">
                <a:solidFill>
                  <a:srgbClr val="17395F"/>
                </a:solidFill>
                <a:latin typeface="Calibri" pitchFamily="34" charset="0"/>
                <a:ea typeface="Calibri" pitchFamily="34" charset="-122"/>
                <a:cs typeface="Calibri" pitchFamily="34" charset="-120"/>
              </a:rPr>
              <a:t>IT/Cybersecurity requires full-time effort</a:t>
            </a:r>
            <a:endParaRPr lang="en-US" sz="2400" dirty="0"/>
          </a:p>
          <a:p>
            <a:pPr marL="342900" indent="-342900">
              <a:buFont typeface="Arial" panose="020B0604020202020204" pitchFamily="34" charset="0"/>
              <a:buChar char="•"/>
            </a:pPr>
            <a:r>
              <a:rPr lang="en-US" sz="2000" dirty="0"/>
              <a:t>Can everything we’ve covered here be adequately covered by someone stretched between roles?</a:t>
            </a:r>
          </a:p>
          <a:p>
            <a:pPr marL="342900" indent="-342900">
              <a:buFont typeface="Arial" panose="020B0604020202020204" pitchFamily="34" charset="0"/>
              <a:buChar char="•"/>
            </a:pPr>
            <a:r>
              <a:rPr lang="en-US" sz="2000" dirty="0"/>
              <a:t>If you have a dedicated IT/Cyber person or department, is it enough?</a:t>
            </a:r>
          </a:p>
        </p:txBody>
      </p:sp>
      <p:sp>
        <p:nvSpPr>
          <p:cNvPr id="8" name="Shape 5">
            <a:extLst>
              <a:ext uri="{FF2B5EF4-FFF2-40B4-BE49-F238E27FC236}">
                <a16:creationId xmlns:a16="http://schemas.microsoft.com/office/drawing/2014/main" id="{D485C3BA-3B28-2DA8-AFA1-A62080FD1D0C}"/>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CB8019D0-26C9-68B6-6F17-825396088377}"/>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3D1E738A-4C81-EAAB-0369-6C80651199D2}"/>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416DE5C5-E67C-9959-617D-A285D7768BF8}"/>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8C41BFF1-F7BE-865C-CEF2-DAA2A9237382}"/>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t>Wearing “IT” as one of someone’s many hats yields numerous overlooked and underserved areas of cybersecurity.</a:t>
            </a:r>
          </a:p>
        </p:txBody>
      </p:sp>
      <p:sp>
        <p:nvSpPr>
          <p:cNvPr id="13" name="Shape 9">
            <a:extLst>
              <a:ext uri="{FF2B5EF4-FFF2-40B4-BE49-F238E27FC236}">
                <a16:creationId xmlns:a16="http://schemas.microsoft.com/office/drawing/2014/main" id="{4743824C-C8E6-8C9D-37E6-2B5471295ABB}"/>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E325B5FC-5717-87AF-66C4-5A8251C223BC}"/>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5DBFED0F-2E9F-7F9A-1983-2E649BCB39C5}"/>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4A4933C7-F10A-B83A-833D-A83A6638D6EC}"/>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867E0854-867B-BF6B-3704-0B468C9FB6D4}"/>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solidFill>
                  <a:srgbClr val="152836"/>
                </a:solidFill>
                <a:latin typeface="Calibri"/>
                <a:ea typeface="Calibri"/>
                <a:cs typeface="Calibri"/>
              </a:rPr>
              <a:t>The community is left vulnerable and liable for the great number of attackers that are waiting at the gate.</a:t>
            </a:r>
            <a:endParaRPr lang="en-US" sz="1400" dirty="0">
              <a:latin typeface="Calibri"/>
              <a:ea typeface="Calibri"/>
              <a:cs typeface="Calibri"/>
            </a:endParaRPr>
          </a:p>
        </p:txBody>
      </p:sp>
      <p:sp>
        <p:nvSpPr>
          <p:cNvPr id="18" name="Shape 13">
            <a:extLst>
              <a:ext uri="{FF2B5EF4-FFF2-40B4-BE49-F238E27FC236}">
                <a16:creationId xmlns:a16="http://schemas.microsoft.com/office/drawing/2014/main" id="{ECAAAFDA-5FE6-1822-BDA3-8972AB11380F}"/>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ED1CF7A2-B1D3-29C1-78BF-15F8561B2A2E}"/>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85AB4ACB-0080-06D5-F62C-2D73EACF7202}"/>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8A7E716D-1372-76FB-B07B-ACA91A30E82A}"/>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E26D0D19-B080-F9C9-1E51-3E3A564D619C}"/>
              </a:ext>
            </a:extLst>
          </p:cNvPr>
          <p:cNvSpPr/>
          <p:nvPr/>
        </p:nvSpPr>
        <p:spPr>
          <a:xfrm>
            <a:off x="7982712" y="5202936"/>
            <a:ext cx="3520440" cy="923544"/>
          </a:xfrm>
          <a:prstGeom prst="rect">
            <a:avLst/>
          </a:prstGeom>
          <a:noFill/>
          <a:ln/>
        </p:spPr>
        <p:txBody>
          <a:bodyPr wrap="square" lIns="0" tIns="0" rIns="0" bIns="0" rtlCol="0" anchor="t"/>
          <a:lstStyle/>
          <a:p>
            <a:pPr marL="233363" indent="-233363">
              <a:lnSpc>
                <a:spcPct val="108000"/>
              </a:lnSpc>
              <a:buAutoNum type="alphaUcPeriod"/>
            </a:pPr>
            <a:r>
              <a:rPr lang="en-US" sz="1400" dirty="0">
                <a:solidFill>
                  <a:srgbClr val="152836"/>
                </a:solidFill>
                <a:latin typeface="Calibri" pitchFamily="34" charset="0"/>
                <a:ea typeface="Calibri" pitchFamily="34" charset="-122"/>
                <a:cs typeface="Calibri" pitchFamily="34" charset="-120"/>
              </a:rPr>
              <a:t>Ensure that your IT needs are being met – both visible and invisible needs.</a:t>
            </a:r>
          </a:p>
          <a:p>
            <a:pPr marL="233363" indent="-233363">
              <a:lnSpc>
                <a:spcPct val="108000"/>
              </a:lnSpc>
              <a:buAutoNum type="alphaUcPeriod"/>
            </a:pPr>
            <a:r>
              <a:rPr lang="en-US" sz="1400" dirty="0"/>
              <a:t>Uncover invisible needs that are being overlooked by getting a third-party audit.</a:t>
            </a:r>
          </a:p>
        </p:txBody>
      </p:sp>
      <p:pic>
        <p:nvPicPr>
          <p:cNvPr id="26" name="Image 0" descr="/home/claude/fsla_deck/icons/phone-scam-white.png">
            <a:extLst>
              <a:ext uri="{FF2B5EF4-FFF2-40B4-BE49-F238E27FC236}">
                <a16:creationId xmlns:a16="http://schemas.microsoft.com/office/drawing/2014/main" id="{593EA4C7-6538-5AC3-D771-4490BFA90876}"/>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28387815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90F1266-E37B-BD18-5102-F3A59881DB7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AC77158-7933-FC91-7B2D-E2B62C85F9EB}"/>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III · THE OPERATIONAL SIDE · 06</a:t>
            </a:r>
            <a:endParaRPr lang="en-US" sz="1200" dirty="0"/>
          </a:p>
        </p:txBody>
      </p:sp>
      <p:sp>
        <p:nvSpPr>
          <p:cNvPr id="3" name="Text 1">
            <a:extLst>
              <a:ext uri="{FF2B5EF4-FFF2-40B4-BE49-F238E27FC236}">
                <a16:creationId xmlns:a16="http://schemas.microsoft.com/office/drawing/2014/main" id="{A73FB87A-C6D4-EA05-649D-79246499E04C}"/>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rPr>
              <a:t>Anticipating Emerging Threats</a:t>
            </a:r>
            <a:endParaRPr lang="en-US" sz="3200" dirty="0"/>
          </a:p>
        </p:txBody>
      </p:sp>
      <p:sp>
        <p:nvSpPr>
          <p:cNvPr id="4" name="Shape 2">
            <a:extLst>
              <a:ext uri="{FF2B5EF4-FFF2-40B4-BE49-F238E27FC236}">
                <a16:creationId xmlns:a16="http://schemas.microsoft.com/office/drawing/2014/main" id="{DE7C84A7-63D2-D8F4-F0B9-DA6E5A42BA2E}"/>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49A8C93E-DCD3-F29B-3C2B-CD590AADB3FE}"/>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dirty="0"/>
          </a:p>
        </p:txBody>
      </p:sp>
      <p:sp>
        <p:nvSpPr>
          <p:cNvPr id="7" name="Text 4">
            <a:extLst>
              <a:ext uri="{FF2B5EF4-FFF2-40B4-BE49-F238E27FC236}">
                <a16:creationId xmlns:a16="http://schemas.microsoft.com/office/drawing/2014/main" id="{EDA94B3A-1F55-67F3-6A65-AED57FA104BA}"/>
              </a:ext>
            </a:extLst>
          </p:cNvPr>
          <p:cNvSpPr/>
          <p:nvPr/>
        </p:nvSpPr>
        <p:spPr>
          <a:xfrm>
            <a:off x="822960" y="1624965"/>
            <a:ext cx="5777865" cy="4544568"/>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Artificial Intelligence</a:t>
            </a:r>
            <a:endParaRPr lang="en-US" sz="2400" dirty="0"/>
          </a:p>
          <a:p>
            <a:pPr marL="342900" indent="-342900">
              <a:buFont typeface="Arial" panose="020B0604020202020204" pitchFamily="34" charset="0"/>
              <a:buChar char="•"/>
            </a:pPr>
            <a:r>
              <a:rPr lang="en-US" sz="2000" dirty="0"/>
              <a:t>AI may be who hacks you next</a:t>
            </a:r>
          </a:p>
          <a:p>
            <a:pPr marL="800100" lvl="1" indent="-342900">
              <a:buFont typeface="Arial" panose="020B0604020202020204" pitchFamily="34" charset="0"/>
              <a:buChar char="•"/>
            </a:pPr>
            <a:r>
              <a:rPr lang="en-US" dirty="0"/>
              <a:t>OpenAI’s model accidentally, autonomously hacked a competitor in July 2026</a:t>
            </a:r>
          </a:p>
          <a:p>
            <a:pPr marL="800100" lvl="1" indent="-342900">
              <a:buFont typeface="Arial" panose="020B0604020202020204" pitchFamily="34" charset="0"/>
              <a:buChar char="•"/>
            </a:pPr>
            <a:r>
              <a:rPr lang="en-US" dirty="0"/>
              <a:t>Taiwanese State Infrastructure &amp; Nuclear Safety Agency hacked by autonomous AI agents</a:t>
            </a:r>
          </a:p>
          <a:p>
            <a:pPr marL="1257300" lvl="2" indent="-342900">
              <a:buFont typeface="Arial" panose="020B0604020202020204" pitchFamily="34" charset="0"/>
              <a:buChar char="•"/>
            </a:pPr>
            <a:r>
              <a:rPr lang="en-US" i="1" dirty="0"/>
              <a:t>Compromised 85 government user accounts, 21 government IT systems, and 2,500 personnel records</a:t>
            </a:r>
            <a:br>
              <a:rPr lang="en-US" dirty="0"/>
            </a:br>
            <a:endParaRPr lang="en-US" dirty="0"/>
          </a:p>
          <a:p>
            <a:pPr>
              <a:spcAft>
                <a:spcPts val="400"/>
              </a:spcAft>
            </a:pPr>
            <a:r>
              <a:rPr lang="en-US" sz="2400" b="1" dirty="0">
                <a:solidFill>
                  <a:srgbClr val="17395F"/>
                </a:solidFill>
                <a:latin typeface="Calibri" pitchFamily="34" charset="0"/>
                <a:ea typeface="Calibri" pitchFamily="34" charset="-122"/>
                <a:cs typeface="Calibri" pitchFamily="34" charset="-120"/>
              </a:rPr>
              <a:t>Quantum Computers</a:t>
            </a:r>
            <a:endParaRPr lang="en-US" sz="2400" dirty="0"/>
          </a:p>
          <a:p>
            <a:pPr marL="342900" indent="-342900">
              <a:buFont typeface="Arial" panose="020B0604020202020204" pitchFamily="34" charset="0"/>
              <a:buChar char="•"/>
            </a:pPr>
            <a:r>
              <a:rPr lang="en-US" sz="2000" dirty="0"/>
              <a:t>Notorious “Q-Day”</a:t>
            </a:r>
          </a:p>
          <a:p>
            <a:pPr marL="800100" lvl="1" indent="-342900">
              <a:buFont typeface="Arial" panose="020B0604020202020204" pitchFamily="34" charset="0"/>
              <a:buChar char="•"/>
            </a:pPr>
            <a:r>
              <a:rPr lang="en-US" dirty="0"/>
              <a:t>The day encryption falls</a:t>
            </a:r>
            <a:endParaRPr lang="en-US" sz="2000" dirty="0"/>
          </a:p>
          <a:p>
            <a:pPr marL="342900" indent="-342900">
              <a:buFont typeface="Arial" panose="020B0604020202020204" pitchFamily="34" charset="0"/>
              <a:buChar char="•"/>
            </a:pPr>
            <a:r>
              <a:rPr lang="en-US" sz="2000" dirty="0"/>
              <a:t>Other theoretical cybersecurity risks are constantly surfacing</a:t>
            </a:r>
          </a:p>
        </p:txBody>
      </p:sp>
      <p:sp>
        <p:nvSpPr>
          <p:cNvPr id="8" name="Shape 5">
            <a:extLst>
              <a:ext uri="{FF2B5EF4-FFF2-40B4-BE49-F238E27FC236}">
                <a16:creationId xmlns:a16="http://schemas.microsoft.com/office/drawing/2014/main" id="{EA982033-6AF4-656A-E30E-DA252226415B}"/>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69E57286-4823-6233-10E2-23830E4CDB54}"/>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D068C42D-1B4D-F1F8-DF39-1917A18269EF}"/>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FF23CA12-EAA0-EDBA-B9F7-FB67817AB261}"/>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1E8F1645-1F76-621C-7234-E114CE5C5B1F}"/>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400" dirty="0"/>
              <a:t>The future holds many possibilities – without being prepared for it, you risk vulnerabilities multiplying as time goes on.</a:t>
            </a:r>
          </a:p>
        </p:txBody>
      </p:sp>
      <p:sp>
        <p:nvSpPr>
          <p:cNvPr id="13" name="Shape 9">
            <a:extLst>
              <a:ext uri="{FF2B5EF4-FFF2-40B4-BE49-F238E27FC236}">
                <a16:creationId xmlns:a16="http://schemas.microsoft.com/office/drawing/2014/main" id="{DEBDBA08-4D42-29FE-DAEF-AB7B31A32707}"/>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51498B90-560C-8DCA-71D5-0796A5AC964D}"/>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42CD991C-EF55-BB9E-676C-89A7F32585BD}"/>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7E411E53-B2ED-B4A1-5756-6582F534684E}"/>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F8DCB4F2-E175-D584-2F48-922A2B1C7BE1}"/>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400" dirty="0">
                <a:latin typeface="Calibri"/>
                <a:ea typeface="Calibri"/>
                <a:cs typeface="Calibri"/>
              </a:rPr>
              <a:t>Previously iron-clad, well-protected systems fall to the test of time and new cyberattack techniques.</a:t>
            </a:r>
          </a:p>
        </p:txBody>
      </p:sp>
      <p:sp>
        <p:nvSpPr>
          <p:cNvPr id="18" name="Shape 13">
            <a:extLst>
              <a:ext uri="{FF2B5EF4-FFF2-40B4-BE49-F238E27FC236}">
                <a16:creationId xmlns:a16="http://schemas.microsoft.com/office/drawing/2014/main" id="{6CA77CA9-84E4-86EA-E260-09028EDCA8BD}"/>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2E735A86-5E88-1B02-EB7E-BBADDA0918B1}"/>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364D9D54-B16F-6461-35DE-F87DC7D1CB96}"/>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9B76FE26-E602-9E6B-8DE7-2B1E95EDC310}"/>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58C0CF62-928A-7982-A3DB-1DF484D1F2E7}"/>
              </a:ext>
            </a:extLst>
          </p:cNvPr>
          <p:cNvSpPr/>
          <p:nvPr/>
        </p:nvSpPr>
        <p:spPr>
          <a:xfrm>
            <a:off x="7982712" y="5202936"/>
            <a:ext cx="3520440" cy="923544"/>
          </a:xfrm>
          <a:prstGeom prst="rect">
            <a:avLst/>
          </a:prstGeom>
          <a:noFill/>
          <a:ln/>
        </p:spPr>
        <p:txBody>
          <a:bodyPr wrap="square" lIns="0" tIns="0" rIns="0" bIns="0" rtlCol="0" anchor="t"/>
          <a:lstStyle/>
          <a:p>
            <a:pPr>
              <a:lnSpc>
                <a:spcPct val="108000"/>
              </a:lnSpc>
            </a:pPr>
            <a:r>
              <a:rPr lang="en-US" sz="1400" dirty="0"/>
              <a:t>Ensure that someone in your organization is staying vigilant in researching and preparing all systems for what may come next.</a:t>
            </a:r>
          </a:p>
        </p:txBody>
      </p:sp>
      <p:pic>
        <p:nvPicPr>
          <p:cNvPr id="24" name="Image 0" descr="/home/claude/fsla_deck/icons/robot-white.png">
            <a:extLst>
              <a:ext uri="{FF2B5EF4-FFF2-40B4-BE49-F238E27FC236}">
                <a16:creationId xmlns:a16="http://schemas.microsoft.com/office/drawing/2014/main" id="{34D119D3-DB1F-0B41-2B36-1500D45C8408}"/>
              </a:ext>
            </a:extLst>
          </p:cNvPr>
          <p:cNvPicPr>
            <a:picLocks noChangeAspect="1"/>
          </p:cNvPicPr>
          <p:nvPr/>
        </p:nvPicPr>
        <p:blipFill>
          <a:blip r:embed="rId6"/>
          <a:stretch>
            <a:fillRect/>
          </a:stretch>
        </p:blipFill>
        <p:spPr>
          <a:xfrm>
            <a:off x="11158423" y="429768"/>
            <a:ext cx="438912" cy="438912"/>
          </a:xfrm>
          <a:prstGeom prst="rect">
            <a:avLst/>
          </a:prstGeom>
        </p:spPr>
      </p:pic>
    </p:spTree>
    <p:extLst>
      <p:ext uri="{BB962C8B-B14F-4D97-AF65-F5344CB8AC3E}">
        <p14:creationId xmlns:p14="http://schemas.microsoft.com/office/powerpoint/2010/main" val="42688328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49EC2E4-94D9-B445-160D-6255DB99C580}"/>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A0947778-0734-EB7A-8495-7F42E569B846}"/>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4B382F41-4843-BA78-4DCF-E719E0C44BDD}"/>
              </a:ext>
            </a:extLst>
          </p:cNvPr>
          <p:cNvSpPr/>
          <p:nvPr/>
        </p:nvSpPr>
        <p:spPr>
          <a:xfrm>
            <a:off x="3781425" y="630555"/>
            <a:ext cx="4648199" cy="5967603"/>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966B9681-FD76-05EF-EF1E-C404F4DFF00F}"/>
              </a:ext>
            </a:extLst>
          </p:cNvPr>
          <p:cNvSpPr/>
          <p:nvPr/>
        </p:nvSpPr>
        <p:spPr>
          <a:xfrm>
            <a:off x="822959" y="986028"/>
            <a:ext cx="10664191" cy="5762244"/>
          </a:xfrm>
          <a:prstGeom prst="rect">
            <a:avLst/>
          </a:prstGeom>
          <a:noFill/>
          <a:ln/>
        </p:spPr>
        <p:txBody>
          <a:bodyPr wrap="square" lIns="0" tIns="0" rIns="0" bIns="0" rtlCol="0" anchor="t"/>
          <a:lstStyle/>
          <a:p>
            <a:endParaRPr lang="en-US" dirty="0"/>
          </a:p>
        </p:txBody>
      </p:sp>
      <p:graphicFrame>
        <p:nvGraphicFramePr>
          <p:cNvPr id="5" name="Object 4">
            <a:extLst>
              <a:ext uri="{FF2B5EF4-FFF2-40B4-BE49-F238E27FC236}">
                <a16:creationId xmlns:a16="http://schemas.microsoft.com/office/drawing/2014/main" id="{45FAA94E-5650-883D-100D-6C557D17966D}"/>
              </a:ext>
            </a:extLst>
          </p:cNvPr>
          <p:cNvGraphicFramePr>
            <a:graphicFrameLocks noChangeAspect="1"/>
          </p:cNvGraphicFramePr>
          <p:nvPr>
            <p:extLst>
              <p:ext uri="{D42A27DB-BD31-4B8C-83A1-F6EECF244321}">
                <p14:modId xmlns:p14="http://schemas.microsoft.com/office/powerpoint/2010/main" val="1194542658"/>
              </p:ext>
            </p:extLst>
          </p:nvPr>
        </p:nvGraphicFramePr>
        <p:xfrm>
          <a:off x="3922800" y="802068"/>
          <a:ext cx="4346398" cy="5624576"/>
        </p:xfrm>
        <a:graphic>
          <a:graphicData uri="http://schemas.openxmlformats.org/presentationml/2006/ole">
            <mc:AlternateContent xmlns:mc="http://schemas.openxmlformats.org/markup-compatibility/2006">
              <mc:Choice xmlns:v="urn:schemas-microsoft-com:vml" Requires="v">
                <p:oleObj name="Acrobat Document" r:id="rId3" imgW="4663440" imgH="6034898" progId="Acrobat.Document.DC">
                  <p:embed/>
                </p:oleObj>
              </mc:Choice>
              <mc:Fallback>
                <p:oleObj name="Acrobat Document" r:id="rId3" imgW="4663440" imgH="6034898" progId="Acrobat.Document.DC">
                  <p:embed/>
                  <p:pic>
                    <p:nvPicPr>
                      <p:cNvPr id="5" name="Object 4">
                        <a:extLst>
                          <a:ext uri="{FF2B5EF4-FFF2-40B4-BE49-F238E27FC236}">
                            <a16:creationId xmlns:a16="http://schemas.microsoft.com/office/drawing/2014/main" id="{45FAA94E-5650-883D-100D-6C557D17966D}"/>
                          </a:ext>
                        </a:extLst>
                      </p:cNvPr>
                      <p:cNvPicPr/>
                      <p:nvPr/>
                    </p:nvPicPr>
                    <p:blipFill>
                      <a:blip r:embed="rId4"/>
                      <a:stretch>
                        <a:fillRect/>
                      </a:stretch>
                    </p:blipFill>
                    <p:spPr>
                      <a:xfrm>
                        <a:off x="3922800" y="802068"/>
                        <a:ext cx="4346398" cy="5624576"/>
                      </a:xfrm>
                      <a:prstGeom prst="rect">
                        <a:avLst/>
                      </a:prstGeom>
                    </p:spPr>
                  </p:pic>
                </p:oleObj>
              </mc:Fallback>
            </mc:AlternateContent>
          </a:graphicData>
        </a:graphic>
      </p:graphicFrame>
      <p:sp>
        <p:nvSpPr>
          <p:cNvPr id="9" name="Text 0">
            <a:extLst>
              <a:ext uri="{FF2B5EF4-FFF2-40B4-BE49-F238E27FC236}">
                <a16:creationId xmlns:a16="http://schemas.microsoft.com/office/drawing/2014/main" id="{46351899-64C1-E561-0195-5271D8D7520F}"/>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CYBERSECURITY READINESS CHECKLIST</a:t>
            </a:r>
            <a:endParaRPr lang="en-US" sz="1200" dirty="0"/>
          </a:p>
        </p:txBody>
      </p:sp>
      <p:sp>
        <p:nvSpPr>
          <p:cNvPr id="11" name="Text 1">
            <a:extLst>
              <a:ext uri="{FF2B5EF4-FFF2-40B4-BE49-F238E27FC236}">
                <a16:creationId xmlns:a16="http://schemas.microsoft.com/office/drawing/2014/main" id="{8E16B4B1-DB07-9B30-443D-0E308A5E96B9}"/>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rPr>
              <a:t>Checklist</a:t>
            </a:r>
            <a:endParaRPr lang="en-US" sz="3200" dirty="0"/>
          </a:p>
        </p:txBody>
      </p:sp>
      <p:pic>
        <p:nvPicPr>
          <p:cNvPr id="15" name="Image 0" descr="/home/claude/fsla_deck/icons/book-white.png">
            <a:extLst>
              <a:ext uri="{FF2B5EF4-FFF2-40B4-BE49-F238E27FC236}">
                <a16:creationId xmlns:a16="http://schemas.microsoft.com/office/drawing/2014/main" id="{6190B0E7-87BF-A8AD-6E5F-D5521858A918}"/>
              </a:ext>
            </a:extLst>
          </p:cNvPr>
          <p:cNvPicPr>
            <a:picLocks noChangeAspect="1"/>
          </p:cNvPicPr>
          <p:nvPr/>
        </p:nvPicPr>
        <p:blipFill>
          <a:blip r:embed="rId5"/>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869491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18">
    <p:bg>
      <p:bgPr>
        <a:solidFill>
          <a:srgbClr val="0D2440"/>
        </a:solidFill>
        <a:effectLst/>
      </p:bgPr>
    </p:bg>
    <p:spTree>
      <p:nvGrpSpPr>
        <p:cNvPr id="1" name=""/>
        <p:cNvGrpSpPr/>
        <p:nvPr/>
      </p:nvGrpSpPr>
      <p:grpSpPr>
        <a:xfrm>
          <a:off x="0" y="0"/>
          <a:ext cx="0" cy="0"/>
          <a:chOff x="0" y="0"/>
          <a:chExt cx="0" cy="0"/>
        </a:xfrm>
      </p:grpSpPr>
      <p:sp>
        <p:nvSpPr>
          <p:cNvPr id="2" name="Shape 0"/>
          <p:cNvSpPr/>
          <p:nvPr/>
        </p:nvSpPr>
        <p:spPr>
          <a:xfrm>
            <a:off x="8778240" y="-2194560"/>
            <a:ext cx="5943600" cy="5943600"/>
          </a:xfrm>
          <a:prstGeom prst="ellipse">
            <a:avLst/>
          </a:prstGeom>
          <a:solidFill>
            <a:srgbClr val="234F78">
              <a:alpha val="55000"/>
            </a:srgbClr>
          </a:solidFill>
          <a:ln/>
        </p:spPr>
        <p:txBody>
          <a:bodyPr/>
          <a:lstStyle/>
          <a:p>
            <a:endParaRPr lang="en-US"/>
          </a:p>
        </p:txBody>
      </p:sp>
      <p:sp>
        <p:nvSpPr>
          <p:cNvPr id="3" name="Text 1"/>
          <p:cNvSpPr/>
          <p:nvPr/>
        </p:nvSpPr>
        <p:spPr>
          <a:xfrm>
            <a:off x="502920" y="365759"/>
            <a:ext cx="7315200" cy="769021"/>
          </a:xfrm>
          <a:prstGeom prst="rect">
            <a:avLst/>
          </a:prstGeom>
          <a:noFill/>
          <a:ln/>
        </p:spPr>
        <p:txBody>
          <a:bodyPr wrap="square" rtlCol="0" anchor="ctr"/>
          <a:lstStyle/>
          <a:p>
            <a:pPr marL="0" indent="0" algn="l">
              <a:buNone/>
            </a:pPr>
            <a:r>
              <a:rPr lang="en-US" sz="2400" b="1" kern="0" spc="200" dirty="0">
                <a:solidFill>
                  <a:srgbClr val="9DC6E0"/>
                </a:solidFill>
                <a:latin typeface="Calibri" pitchFamily="34" charset="0"/>
                <a:ea typeface="Calibri" pitchFamily="34" charset="-122"/>
                <a:cs typeface="Calibri" pitchFamily="34" charset="-120"/>
              </a:rPr>
              <a:t>THANK YOU – ANY QUESTIONS?</a:t>
            </a:r>
            <a:endParaRPr lang="en-US" sz="2400" dirty="0"/>
          </a:p>
        </p:txBody>
      </p:sp>
      <p:sp>
        <p:nvSpPr>
          <p:cNvPr id="5" name="Shape 3"/>
          <p:cNvSpPr/>
          <p:nvPr/>
        </p:nvSpPr>
        <p:spPr>
          <a:xfrm>
            <a:off x="11021263" y="365760"/>
            <a:ext cx="713232" cy="713232"/>
          </a:xfrm>
          <a:prstGeom prst="ellipse">
            <a:avLst/>
          </a:prstGeom>
          <a:solidFill>
            <a:srgbClr val="2E6F96"/>
          </a:solidFill>
          <a:ln/>
        </p:spPr>
        <p:txBody>
          <a:bodyPr/>
          <a:lstStyle/>
          <a:p>
            <a:endParaRPr lang="en-US"/>
          </a:p>
        </p:txBody>
      </p:sp>
      <p:pic>
        <p:nvPicPr>
          <p:cNvPr id="6" name="Image 0" descr="/home/claude/fsla_deck/icons/book-white.png"/>
          <p:cNvPicPr>
            <a:picLocks noChangeAspect="1"/>
          </p:cNvPicPr>
          <p:nvPr/>
        </p:nvPicPr>
        <p:blipFill>
          <a:blip r:embed="rId3"/>
          <a:stretch>
            <a:fillRect/>
          </a:stretch>
        </p:blipFill>
        <p:spPr>
          <a:xfrm>
            <a:off x="11158423" y="502920"/>
            <a:ext cx="438912" cy="438912"/>
          </a:xfrm>
          <a:prstGeom prst="rect">
            <a:avLst/>
          </a:prstGeom>
        </p:spPr>
      </p:pic>
      <p:sp>
        <p:nvSpPr>
          <p:cNvPr id="23" name="Shape 16"/>
          <p:cNvSpPr/>
          <p:nvPr/>
        </p:nvSpPr>
        <p:spPr>
          <a:xfrm>
            <a:off x="6720840" y="1600200"/>
            <a:ext cx="4983480" cy="4389120"/>
          </a:xfrm>
          <a:prstGeom prst="roundRect">
            <a:avLst>
              <a:gd name="adj" fmla="val 2388"/>
            </a:avLst>
          </a:prstGeom>
          <a:solidFill>
            <a:srgbClr val="234F78"/>
          </a:solidFill>
          <a:ln/>
          <a:effectLst>
            <a:outerShdw blurRad="76200" dist="25400" dir="5400000" algn="bl" rotWithShape="0">
              <a:srgbClr val="1B2A33">
                <a:alpha val="12000"/>
              </a:srgbClr>
            </a:outerShdw>
          </a:effectLst>
        </p:spPr>
        <p:txBody>
          <a:bodyPr/>
          <a:lstStyle/>
          <a:p>
            <a:endParaRPr lang="en-US"/>
          </a:p>
        </p:txBody>
      </p:sp>
      <p:sp>
        <p:nvSpPr>
          <p:cNvPr id="24" name="Shape 17"/>
          <p:cNvSpPr/>
          <p:nvPr/>
        </p:nvSpPr>
        <p:spPr>
          <a:xfrm>
            <a:off x="6995160" y="1826895"/>
            <a:ext cx="502920" cy="502920"/>
          </a:xfrm>
          <a:prstGeom prst="ellipse">
            <a:avLst/>
          </a:prstGeom>
          <a:solidFill>
            <a:srgbClr val="9DC6E0"/>
          </a:solidFill>
          <a:ln/>
        </p:spPr>
        <p:txBody>
          <a:bodyPr/>
          <a:lstStyle/>
          <a:p>
            <a:endParaRPr lang="en-US"/>
          </a:p>
        </p:txBody>
      </p:sp>
      <p:pic>
        <p:nvPicPr>
          <p:cNvPr id="25" name="Image 5" descr="/home/claude/fsla_deck/icons/award-white.png"/>
          <p:cNvPicPr>
            <a:picLocks noChangeAspect="1"/>
          </p:cNvPicPr>
          <p:nvPr/>
        </p:nvPicPr>
        <p:blipFill>
          <a:blip r:embed="rId4"/>
          <a:stretch>
            <a:fillRect/>
          </a:stretch>
        </p:blipFill>
        <p:spPr>
          <a:xfrm>
            <a:off x="7104888" y="1936623"/>
            <a:ext cx="283464" cy="283464"/>
          </a:xfrm>
          <a:prstGeom prst="rect">
            <a:avLst/>
          </a:prstGeom>
        </p:spPr>
      </p:pic>
      <p:sp>
        <p:nvSpPr>
          <p:cNvPr id="26" name="Text 18"/>
          <p:cNvSpPr/>
          <p:nvPr/>
        </p:nvSpPr>
        <p:spPr>
          <a:xfrm>
            <a:off x="7579233" y="1826895"/>
            <a:ext cx="3867912" cy="502920"/>
          </a:xfrm>
          <a:prstGeom prst="rect">
            <a:avLst/>
          </a:prstGeom>
          <a:noFill/>
          <a:ln/>
        </p:spPr>
        <p:txBody>
          <a:bodyPr wrap="square" rtlCol="0" anchor="ctr"/>
          <a:lstStyle/>
          <a:p>
            <a:pPr marL="0" indent="0">
              <a:buNone/>
            </a:pPr>
            <a:r>
              <a:rPr lang="en-US" sz="2400" b="1" kern="0" spc="100" dirty="0">
                <a:solidFill>
                  <a:srgbClr val="9DC6E0"/>
                </a:solidFill>
                <a:latin typeface="Calibri" pitchFamily="34" charset="0"/>
                <a:ea typeface="Calibri" pitchFamily="34" charset="-122"/>
                <a:cs typeface="Calibri" pitchFamily="34" charset="-120"/>
              </a:rPr>
              <a:t>Resources</a:t>
            </a:r>
            <a:endParaRPr lang="en-US" sz="2400" dirty="0"/>
          </a:p>
        </p:txBody>
      </p:sp>
      <p:sp>
        <p:nvSpPr>
          <p:cNvPr id="27" name="Text 19"/>
          <p:cNvSpPr/>
          <p:nvPr/>
        </p:nvSpPr>
        <p:spPr>
          <a:xfrm>
            <a:off x="6897319" y="5330952"/>
            <a:ext cx="4480560" cy="602580"/>
          </a:xfrm>
          <a:prstGeom prst="rect">
            <a:avLst/>
          </a:prstGeom>
          <a:noFill/>
          <a:ln/>
        </p:spPr>
        <p:txBody>
          <a:bodyPr wrap="square" rtlCol="0" anchor="ctr"/>
          <a:lstStyle/>
          <a:p>
            <a:pPr>
              <a:lnSpc>
                <a:spcPct val="115000"/>
              </a:lnSpc>
            </a:pPr>
            <a:r>
              <a:rPr lang="en-US" sz="1400" b="1" dirty="0">
                <a:solidFill>
                  <a:schemeClr val="bg1"/>
                </a:solidFill>
                <a:latin typeface="Calibri" pitchFamily="34" charset="0"/>
                <a:ea typeface="Calibri" pitchFamily="34" charset="-122"/>
                <a:cs typeface="Calibri" pitchFamily="34" charset="-120"/>
              </a:rPr>
              <a:t>Cybersecurity Readiness Checklist </a:t>
            </a:r>
            <a:r>
              <a:rPr lang="en-US" sz="1400" b="1" kern="0" spc="200" dirty="0">
                <a:solidFill>
                  <a:schemeClr val="bg1"/>
                </a:solidFill>
                <a:latin typeface="Calibri" pitchFamily="34" charset="0"/>
                <a:ea typeface="Calibri" pitchFamily="34" charset="-122"/>
                <a:cs typeface="Calibri" pitchFamily="34" charset="-120"/>
              </a:rPr>
              <a:t>·</a:t>
            </a:r>
            <a:r>
              <a:rPr lang="en-US" sz="1400" b="1" dirty="0">
                <a:solidFill>
                  <a:schemeClr val="bg1"/>
                </a:solidFill>
                <a:latin typeface="Calibri" pitchFamily="34" charset="0"/>
                <a:ea typeface="Calibri" pitchFamily="34" charset="-122"/>
                <a:cs typeface="Calibri" pitchFamily="34" charset="-120"/>
              </a:rPr>
              <a:t> Microsoft Admin Center Review Spreadsheet</a:t>
            </a:r>
            <a:r>
              <a:rPr lang="en-US" sz="1400" b="1" kern="0" spc="200" dirty="0">
                <a:solidFill>
                  <a:schemeClr val="bg1"/>
                </a:solidFill>
                <a:latin typeface="Calibri" pitchFamily="34" charset="0"/>
                <a:ea typeface="Calibri" pitchFamily="34" charset="-122"/>
                <a:cs typeface="Calibri" pitchFamily="34" charset="-120"/>
              </a:rPr>
              <a:t> · </a:t>
            </a:r>
            <a:r>
              <a:rPr lang="en-US" sz="1400" b="1" dirty="0">
                <a:solidFill>
                  <a:schemeClr val="bg1"/>
                </a:solidFill>
                <a:latin typeface="Calibri" pitchFamily="34" charset="0"/>
                <a:ea typeface="Calibri" pitchFamily="34" charset="-122"/>
                <a:cs typeface="Calibri" pitchFamily="34" charset="-120"/>
              </a:rPr>
              <a:t>Lunch &amp; Leam Presentation</a:t>
            </a:r>
            <a:endParaRPr lang="en-US" sz="1400" b="1" dirty="0">
              <a:solidFill>
                <a:schemeClr val="bg1"/>
              </a:solidFill>
            </a:endParaRPr>
          </a:p>
        </p:txBody>
      </p:sp>
      <p:sp>
        <p:nvSpPr>
          <p:cNvPr id="29" name="Text 21"/>
          <p:cNvSpPr/>
          <p:nvPr/>
        </p:nvSpPr>
        <p:spPr>
          <a:xfrm>
            <a:off x="502920" y="5989320"/>
            <a:ext cx="10058400" cy="457200"/>
          </a:xfrm>
          <a:prstGeom prst="rect">
            <a:avLst/>
          </a:prstGeom>
          <a:noFill/>
          <a:ln/>
        </p:spPr>
        <p:txBody>
          <a:bodyPr wrap="square" rtlCol="0" anchor="ctr"/>
          <a:lstStyle/>
          <a:p>
            <a:pPr marL="0" indent="0">
              <a:buNone/>
            </a:pPr>
            <a:r>
              <a:rPr lang="en-US" sz="1600" i="1" dirty="0">
                <a:solidFill>
                  <a:srgbClr val="9DC6E0"/>
                </a:solidFill>
                <a:latin typeface="Cambria" pitchFamily="34" charset="0"/>
                <a:ea typeface="Cambria" pitchFamily="34" charset="-122"/>
                <a:cs typeface="Cambria" pitchFamily="34" charset="-120"/>
              </a:rPr>
              <a:t>Thank you for protecting the people in your care.</a:t>
            </a:r>
            <a:endParaRPr lang="en-US" sz="1600" dirty="0"/>
          </a:p>
        </p:txBody>
      </p:sp>
      <p:sp>
        <p:nvSpPr>
          <p:cNvPr id="22" name="Shape 3">
            <a:extLst>
              <a:ext uri="{FF2B5EF4-FFF2-40B4-BE49-F238E27FC236}">
                <a16:creationId xmlns:a16="http://schemas.microsoft.com/office/drawing/2014/main" id="{7679481E-F216-963F-AA95-6AB3C9B8B3D9}"/>
              </a:ext>
            </a:extLst>
          </p:cNvPr>
          <p:cNvSpPr/>
          <p:nvPr/>
        </p:nvSpPr>
        <p:spPr>
          <a:xfrm>
            <a:off x="349118" y="1430383"/>
            <a:ext cx="5746881" cy="1674658"/>
          </a:xfrm>
          <a:prstGeom prst="roundRect">
            <a:avLst>
              <a:gd name="adj" fmla="val 1509"/>
            </a:avLst>
          </a:prstGeom>
          <a:solidFill>
            <a:schemeClr val="tx2">
              <a:lumMod val="75000"/>
            </a:schemeClr>
          </a:solidFill>
          <a:ln/>
          <a:effectLst>
            <a:outerShdw blurRad="76200" dist="25400" dir="5400000" algn="bl" rotWithShape="0">
              <a:srgbClr val="1B2A33">
                <a:alpha val="12000"/>
              </a:srgbClr>
            </a:outerShdw>
          </a:effectLst>
        </p:spPr>
        <p:txBody>
          <a:bodyPr/>
          <a:lstStyle/>
          <a:p>
            <a:endParaRPr lang="en-US"/>
          </a:p>
        </p:txBody>
      </p:sp>
      <p:sp>
        <p:nvSpPr>
          <p:cNvPr id="40" name="Shape 3">
            <a:extLst>
              <a:ext uri="{FF2B5EF4-FFF2-40B4-BE49-F238E27FC236}">
                <a16:creationId xmlns:a16="http://schemas.microsoft.com/office/drawing/2014/main" id="{391A7D6A-87B7-F321-6286-D4CED5394034}"/>
              </a:ext>
            </a:extLst>
          </p:cNvPr>
          <p:cNvSpPr/>
          <p:nvPr/>
        </p:nvSpPr>
        <p:spPr>
          <a:xfrm>
            <a:off x="441114" y="1481897"/>
            <a:ext cx="1378161" cy="1575518"/>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36" name="Picture 35">
            <a:extLst>
              <a:ext uri="{FF2B5EF4-FFF2-40B4-BE49-F238E27FC236}">
                <a16:creationId xmlns:a16="http://schemas.microsoft.com/office/drawing/2014/main" id="{033D281E-70CF-5B0A-A109-70E22FE821F2}"/>
              </a:ext>
            </a:extLst>
          </p:cNvPr>
          <p:cNvPicPr>
            <a:picLocks noChangeAspect="1"/>
          </p:cNvPicPr>
          <p:nvPr/>
        </p:nvPicPr>
        <p:blipFill>
          <a:blip r:embed="rId5">
            <a:extLst>
              <a:ext uri="{28A0092B-C50C-407E-A947-70E740481C1C}">
                <a14:useLocalDpi xmlns:a14="http://schemas.microsoft.com/office/drawing/2010/main" val="0"/>
              </a:ext>
            </a:extLst>
          </a:blip>
          <a:srcRect t="8899" b="12673"/>
          <a:stretch>
            <a:fillRect/>
          </a:stretch>
        </p:blipFill>
        <p:spPr>
          <a:xfrm>
            <a:off x="502920" y="1529522"/>
            <a:ext cx="1254981" cy="1476379"/>
          </a:xfrm>
          <a:prstGeom prst="rect">
            <a:avLst/>
          </a:prstGeom>
        </p:spPr>
      </p:pic>
      <p:sp>
        <p:nvSpPr>
          <p:cNvPr id="42" name="Shape 3">
            <a:extLst>
              <a:ext uri="{FF2B5EF4-FFF2-40B4-BE49-F238E27FC236}">
                <a16:creationId xmlns:a16="http://schemas.microsoft.com/office/drawing/2014/main" id="{49007D6E-D54B-D4A7-7A98-831F7B20432D}"/>
              </a:ext>
            </a:extLst>
          </p:cNvPr>
          <p:cNvSpPr/>
          <p:nvPr/>
        </p:nvSpPr>
        <p:spPr>
          <a:xfrm>
            <a:off x="349118" y="3465195"/>
            <a:ext cx="5746881" cy="1674658"/>
          </a:xfrm>
          <a:prstGeom prst="roundRect">
            <a:avLst>
              <a:gd name="adj" fmla="val 1509"/>
            </a:avLst>
          </a:prstGeom>
          <a:solidFill>
            <a:schemeClr val="tx2">
              <a:lumMod val="75000"/>
            </a:schemeClr>
          </a:solidFill>
          <a:ln/>
          <a:effectLst>
            <a:outerShdw blurRad="76200" dist="25400" dir="5400000" algn="bl" rotWithShape="0">
              <a:srgbClr val="1B2A33">
                <a:alpha val="12000"/>
              </a:srgbClr>
            </a:outerShdw>
          </a:effectLst>
        </p:spPr>
        <p:txBody>
          <a:bodyPr/>
          <a:lstStyle/>
          <a:p>
            <a:endParaRPr lang="en-US"/>
          </a:p>
        </p:txBody>
      </p:sp>
      <p:sp>
        <p:nvSpPr>
          <p:cNvPr id="44" name="Shape 3">
            <a:extLst>
              <a:ext uri="{FF2B5EF4-FFF2-40B4-BE49-F238E27FC236}">
                <a16:creationId xmlns:a16="http://schemas.microsoft.com/office/drawing/2014/main" id="{59DA39AB-7E80-4CC1-548B-6468C2BF41EF}"/>
              </a:ext>
            </a:extLst>
          </p:cNvPr>
          <p:cNvSpPr/>
          <p:nvPr/>
        </p:nvSpPr>
        <p:spPr>
          <a:xfrm>
            <a:off x="441114" y="3516709"/>
            <a:ext cx="1378161" cy="1575518"/>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pic>
        <p:nvPicPr>
          <p:cNvPr id="46" name="Picture 45">
            <a:extLst>
              <a:ext uri="{FF2B5EF4-FFF2-40B4-BE49-F238E27FC236}">
                <a16:creationId xmlns:a16="http://schemas.microsoft.com/office/drawing/2014/main" id="{CED828E6-63E9-18A2-49F7-E379A35827C4}"/>
              </a:ext>
            </a:extLst>
          </p:cNvPr>
          <p:cNvPicPr>
            <a:picLocks noChangeAspect="1"/>
          </p:cNvPicPr>
          <p:nvPr/>
        </p:nvPicPr>
        <p:blipFill>
          <a:blip r:embed="rId6"/>
          <a:srcRect l="87" r="87"/>
          <a:stretch/>
        </p:blipFill>
        <p:spPr>
          <a:xfrm>
            <a:off x="497205" y="3564334"/>
            <a:ext cx="1254981" cy="1476379"/>
          </a:xfrm>
          <a:prstGeom prst="rect">
            <a:avLst/>
          </a:prstGeom>
        </p:spPr>
      </p:pic>
      <p:sp>
        <p:nvSpPr>
          <p:cNvPr id="48" name="Title 1">
            <a:extLst>
              <a:ext uri="{FF2B5EF4-FFF2-40B4-BE49-F238E27FC236}">
                <a16:creationId xmlns:a16="http://schemas.microsoft.com/office/drawing/2014/main" id="{A4D3D9B6-F4F0-17F2-AAFC-80621CB4CC92}"/>
              </a:ext>
            </a:extLst>
          </p:cNvPr>
          <p:cNvSpPr txBox="1">
            <a:spLocks/>
          </p:cNvSpPr>
          <p:nvPr/>
        </p:nvSpPr>
        <p:spPr>
          <a:xfrm>
            <a:off x="1956435" y="1609725"/>
            <a:ext cx="4025265" cy="1325563"/>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solidFill>
                  <a:schemeClr val="bg1"/>
                </a:solidFill>
                <a:latin typeface="+mn-lt"/>
              </a:rPr>
              <a:t>Brandon Williams</a:t>
            </a:r>
            <a:br>
              <a:rPr lang="en-US" sz="2400" dirty="0">
                <a:solidFill>
                  <a:schemeClr val="bg1"/>
                </a:solidFill>
                <a:latin typeface="+mn-lt"/>
              </a:rPr>
            </a:br>
            <a:r>
              <a:rPr lang="en-US" sz="1200" b="1" dirty="0">
                <a:solidFill>
                  <a:schemeClr val="bg1"/>
                </a:solidFill>
                <a:latin typeface="+mn-lt"/>
              </a:rPr>
              <a:t>Founder &amp; Managing Director, UPLIFTING IT</a:t>
            </a:r>
            <a:br>
              <a:rPr lang="en-US" sz="1200" dirty="0">
                <a:solidFill>
                  <a:schemeClr val="bg1"/>
                </a:solidFill>
                <a:latin typeface="+mn-lt"/>
              </a:rPr>
            </a:br>
            <a:r>
              <a:rPr lang="en-US" sz="1200" dirty="0">
                <a:solidFill>
                  <a:schemeClr val="bg1"/>
                </a:solidFill>
                <a:latin typeface="+mn-lt"/>
              </a:rPr>
              <a:t>Director of IT, ONELIFE Senior Living</a:t>
            </a:r>
          </a:p>
          <a:p>
            <a:pPr algn="l"/>
            <a:br>
              <a:rPr lang="en-US" sz="1000" dirty="0">
                <a:solidFill>
                  <a:schemeClr val="bg1"/>
                </a:solidFill>
                <a:latin typeface="+mn-lt"/>
              </a:rPr>
            </a:br>
            <a:r>
              <a:rPr lang="en-US" sz="1300" b="1" dirty="0">
                <a:solidFill>
                  <a:schemeClr val="bg1"/>
                </a:solidFill>
                <a:latin typeface="+mn-lt"/>
              </a:rPr>
              <a:t>brandon@upliftingit.com</a:t>
            </a:r>
          </a:p>
        </p:txBody>
      </p:sp>
      <p:pic>
        <p:nvPicPr>
          <p:cNvPr id="52" name="Picture 51">
            <a:extLst>
              <a:ext uri="{FF2B5EF4-FFF2-40B4-BE49-F238E27FC236}">
                <a16:creationId xmlns:a16="http://schemas.microsoft.com/office/drawing/2014/main" id="{FBDE694A-9935-5FB1-27E2-0F6401A978D5}"/>
              </a:ext>
            </a:extLst>
          </p:cNvPr>
          <p:cNvPicPr>
            <a:picLocks noChangeAspect="1"/>
          </p:cNvPicPr>
          <p:nvPr/>
        </p:nvPicPr>
        <p:blipFill>
          <a:blip r:embed="rId7"/>
          <a:stretch>
            <a:fillRect/>
          </a:stretch>
        </p:blipFill>
        <p:spPr>
          <a:xfrm>
            <a:off x="5052060" y="2103120"/>
            <a:ext cx="868680" cy="868680"/>
          </a:xfrm>
          <a:prstGeom prst="rect">
            <a:avLst/>
          </a:prstGeom>
        </p:spPr>
      </p:pic>
      <p:sp>
        <p:nvSpPr>
          <p:cNvPr id="54" name="Title 1">
            <a:extLst>
              <a:ext uri="{FF2B5EF4-FFF2-40B4-BE49-F238E27FC236}">
                <a16:creationId xmlns:a16="http://schemas.microsoft.com/office/drawing/2014/main" id="{FBC83344-C9F9-2F48-0747-BD6AF9C70EA4}"/>
              </a:ext>
            </a:extLst>
          </p:cNvPr>
          <p:cNvSpPr txBox="1">
            <a:spLocks/>
          </p:cNvSpPr>
          <p:nvPr/>
        </p:nvSpPr>
        <p:spPr>
          <a:xfrm>
            <a:off x="1956435" y="3634898"/>
            <a:ext cx="4025265" cy="1325563"/>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solidFill>
                  <a:schemeClr val="bg1"/>
                </a:solidFill>
                <a:latin typeface="+mn-lt"/>
              </a:rPr>
              <a:t>Ian Aldrich</a:t>
            </a:r>
            <a:br>
              <a:rPr lang="en-US" sz="2400" dirty="0">
                <a:solidFill>
                  <a:schemeClr val="bg1"/>
                </a:solidFill>
                <a:latin typeface="+mn-lt"/>
              </a:rPr>
            </a:br>
            <a:r>
              <a:rPr lang="en-US" sz="1200" b="1" dirty="0">
                <a:solidFill>
                  <a:schemeClr val="bg1"/>
                </a:solidFill>
                <a:latin typeface="+mn-lt"/>
              </a:rPr>
              <a:t>Partner &amp; Sr Systems IT Analyst, UPLIFTING IT</a:t>
            </a:r>
            <a:br>
              <a:rPr lang="en-US" sz="1200" dirty="0">
                <a:solidFill>
                  <a:schemeClr val="bg1"/>
                </a:solidFill>
                <a:latin typeface="+mn-lt"/>
              </a:rPr>
            </a:br>
            <a:r>
              <a:rPr lang="en-US" sz="1200" dirty="0">
                <a:solidFill>
                  <a:schemeClr val="bg1"/>
                </a:solidFill>
                <a:latin typeface="+mn-lt"/>
              </a:rPr>
              <a:t>Sr Systems IT Analyst, ONELIFE Senior Living</a:t>
            </a:r>
          </a:p>
          <a:p>
            <a:pPr algn="l"/>
            <a:br>
              <a:rPr lang="en-US" sz="1000" dirty="0">
                <a:solidFill>
                  <a:schemeClr val="bg1"/>
                </a:solidFill>
                <a:latin typeface="+mn-lt"/>
              </a:rPr>
            </a:br>
            <a:r>
              <a:rPr lang="en-US" sz="1300" b="1" dirty="0">
                <a:solidFill>
                  <a:schemeClr val="bg1"/>
                </a:solidFill>
                <a:latin typeface="+mn-lt"/>
              </a:rPr>
              <a:t>ian@upliftingit.com</a:t>
            </a:r>
          </a:p>
        </p:txBody>
      </p:sp>
      <p:pic>
        <p:nvPicPr>
          <p:cNvPr id="56" name="Picture 55">
            <a:extLst>
              <a:ext uri="{FF2B5EF4-FFF2-40B4-BE49-F238E27FC236}">
                <a16:creationId xmlns:a16="http://schemas.microsoft.com/office/drawing/2014/main" id="{95388C68-58AF-4549-A393-E83E13680B8F}"/>
              </a:ext>
            </a:extLst>
          </p:cNvPr>
          <p:cNvPicPr>
            <a:picLocks noChangeAspect="1"/>
          </p:cNvPicPr>
          <p:nvPr/>
        </p:nvPicPr>
        <p:blipFill>
          <a:blip r:embed="rId8"/>
          <a:srcRect/>
          <a:stretch/>
        </p:blipFill>
        <p:spPr>
          <a:xfrm>
            <a:off x="5052060" y="4128293"/>
            <a:ext cx="868680" cy="868680"/>
          </a:xfrm>
          <a:prstGeom prst="rect">
            <a:avLst/>
          </a:prstGeom>
        </p:spPr>
      </p:pic>
      <p:pic>
        <p:nvPicPr>
          <p:cNvPr id="58" name="Picture 57">
            <a:extLst>
              <a:ext uri="{FF2B5EF4-FFF2-40B4-BE49-F238E27FC236}">
                <a16:creationId xmlns:a16="http://schemas.microsoft.com/office/drawing/2014/main" id="{B1926E58-60D4-020D-B6FA-95FA138B073B}"/>
              </a:ext>
            </a:extLst>
          </p:cNvPr>
          <p:cNvPicPr>
            <a:picLocks noChangeAspect="1"/>
          </p:cNvPicPr>
          <p:nvPr/>
        </p:nvPicPr>
        <p:blipFill>
          <a:blip r:embed="rId9"/>
          <a:stretch>
            <a:fillRect/>
          </a:stretch>
        </p:blipFill>
        <p:spPr>
          <a:xfrm>
            <a:off x="7955454" y="2393065"/>
            <a:ext cx="2514252" cy="28033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CB2D88D-1B22-AAF2-97C8-1BF8668ADA2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D673300-32B7-D3AC-12EA-5BAC0A6824F1}"/>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a:t>
            </a:r>
            <a:endParaRPr lang="en-US" sz="1200" dirty="0"/>
          </a:p>
        </p:txBody>
      </p:sp>
      <p:sp>
        <p:nvSpPr>
          <p:cNvPr id="3" name="Text 1">
            <a:extLst>
              <a:ext uri="{FF2B5EF4-FFF2-40B4-BE49-F238E27FC236}">
                <a16:creationId xmlns:a16="http://schemas.microsoft.com/office/drawing/2014/main" id="{4A81D36E-CD1B-C04F-333F-FDAD1BA313AA}"/>
              </a:ext>
            </a:extLst>
          </p:cNvPr>
          <p:cNvSpPr/>
          <p:nvPr/>
        </p:nvSpPr>
        <p:spPr>
          <a:xfrm>
            <a:off x="502920" y="621792"/>
            <a:ext cx="9601200" cy="685800"/>
          </a:xfrm>
          <a:prstGeom prst="rect">
            <a:avLst/>
          </a:prstGeom>
          <a:noFill/>
          <a:ln/>
        </p:spPr>
        <p:txBody>
          <a:bodyPr wrap="square" rtlCol="0" anchor="ctr"/>
          <a:lstStyle/>
          <a:p>
            <a:r>
              <a:rPr lang="en-US" sz="3200" b="1" dirty="0">
                <a:solidFill>
                  <a:srgbClr val="17395F"/>
                </a:solidFill>
                <a:latin typeface="Cambria" pitchFamily="34" charset="0"/>
                <a:ea typeface="Cambria" pitchFamily="34" charset="-122"/>
                <a:cs typeface="Cambria" pitchFamily="34" charset="-120"/>
              </a:rPr>
              <a:t>Case Studies &amp; Incidents</a:t>
            </a:r>
            <a:endParaRPr lang="en-US" sz="3200" dirty="0"/>
          </a:p>
        </p:txBody>
      </p:sp>
      <p:sp>
        <p:nvSpPr>
          <p:cNvPr id="4" name="Shape 2">
            <a:extLst>
              <a:ext uri="{FF2B5EF4-FFF2-40B4-BE49-F238E27FC236}">
                <a16:creationId xmlns:a16="http://schemas.microsoft.com/office/drawing/2014/main" id="{39D98099-248E-1BCB-6CDB-33C0F9793717}"/>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7DEBEFCC-F70F-9948-74FC-384C18B8963E}"/>
              </a:ext>
            </a:extLst>
          </p:cNvPr>
          <p:cNvSpPr/>
          <p:nvPr/>
        </p:nvSpPr>
        <p:spPr>
          <a:xfrm>
            <a:off x="502920" y="1417320"/>
            <a:ext cx="6492240" cy="4846320"/>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DF30348F-B5FA-4C79-3849-19DB4DE11F70}"/>
              </a:ext>
            </a:extLst>
          </p:cNvPr>
          <p:cNvSpPr/>
          <p:nvPr/>
        </p:nvSpPr>
        <p:spPr>
          <a:xfrm>
            <a:off x="822960" y="1691640"/>
            <a:ext cx="5852160" cy="429768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Approach these topics appropriately:</a:t>
            </a:r>
            <a:endParaRPr lang="en-US" sz="2400" dirty="0"/>
          </a:p>
          <a:p>
            <a:pPr marL="203200" indent="-203200">
              <a:lnSpc>
                <a:spcPct val="105000"/>
              </a:lnSpc>
              <a:spcAft>
                <a:spcPts val="500"/>
              </a:spcAft>
              <a:buSzPct val="100000"/>
              <a:buChar char="•"/>
            </a:pPr>
            <a:r>
              <a:rPr lang="en-US" sz="2000" dirty="0"/>
              <a:t>Be aware of what exists</a:t>
            </a:r>
            <a:br>
              <a:rPr lang="en-US" sz="2000" dirty="0"/>
            </a:br>
            <a:endParaRPr lang="en-US" sz="2000" dirty="0"/>
          </a:p>
          <a:p>
            <a:pPr marL="203200" indent="-203200">
              <a:lnSpc>
                <a:spcPct val="105000"/>
              </a:lnSpc>
              <a:spcAft>
                <a:spcPts val="500"/>
              </a:spcAft>
              <a:buSzPct val="100000"/>
              <a:buChar char="•"/>
            </a:pPr>
            <a:r>
              <a:rPr lang="en-US" sz="2000" dirty="0"/>
              <a:t>Care about the details</a:t>
            </a:r>
            <a:br>
              <a:rPr lang="en-US" sz="2000" dirty="0"/>
            </a:br>
            <a:endParaRPr lang="en-US" sz="2000" dirty="0"/>
          </a:p>
          <a:p>
            <a:pPr marL="203200" indent="-203200">
              <a:lnSpc>
                <a:spcPct val="105000"/>
              </a:lnSpc>
              <a:spcAft>
                <a:spcPts val="500"/>
              </a:spcAft>
              <a:buSzPct val="100000"/>
              <a:buChar char="•"/>
            </a:pPr>
            <a:r>
              <a:rPr lang="en-US" sz="2000" dirty="0"/>
              <a:t>Recognize the importance of cybersecurity</a:t>
            </a:r>
          </a:p>
        </p:txBody>
      </p:sp>
      <p:sp>
        <p:nvSpPr>
          <p:cNvPr id="8" name="Shape 5">
            <a:extLst>
              <a:ext uri="{FF2B5EF4-FFF2-40B4-BE49-F238E27FC236}">
                <a16:creationId xmlns:a16="http://schemas.microsoft.com/office/drawing/2014/main" id="{B9BDB2B7-9CC1-0566-2573-1F7077E5DD9F}"/>
              </a:ext>
            </a:extLst>
          </p:cNvPr>
          <p:cNvSpPr/>
          <p:nvPr/>
        </p:nvSpPr>
        <p:spPr>
          <a:xfrm>
            <a:off x="7178040" y="1417320"/>
            <a:ext cx="4526280" cy="1517904"/>
          </a:xfrm>
          <a:prstGeom prst="roundRect">
            <a:avLst>
              <a:gd name="adj" fmla="val 4819"/>
            </a:avLst>
          </a:prstGeom>
          <a:solidFill>
            <a:srgbClr val="FBEAE7"/>
          </a:solidFill>
          <a:ln/>
          <a:effectLst>
            <a:outerShdw blurRad="76200" dist="25400" dir="5400000" algn="bl" rotWithShape="0">
              <a:srgbClr val="1B2A33">
                <a:alpha val="12000"/>
              </a:srgbClr>
            </a:outerShdw>
          </a:effectLst>
        </p:spPr>
        <p:txBody>
          <a:bodyPr/>
          <a:lstStyle/>
          <a:p>
            <a:endParaRPr lang="en-US"/>
          </a:p>
        </p:txBody>
      </p:sp>
      <p:sp>
        <p:nvSpPr>
          <p:cNvPr id="9" name="Shape 6">
            <a:extLst>
              <a:ext uri="{FF2B5EF4-FFF2-40B4-BE49-F238E27FC236}">
                <a16:creationId xmlns:a16="http://schemas.microsoft.com/office/drawing/2014/main" id="{6114C095-B8BC-12F1-71A3-AEEA31E8B36E}"/>
              </a:ext>
            </a:extLst>
          </p:cNvPr>
          <p:cNvSpPr/>
          <p:nvPr/>
        </p:nvSpPr>
        <p:spPr>
          <a:xfrm>
            <a:off x="7379208" y="1600200"/>
            <a:ext cx="457200" cy="457200"/>
          </a:xfrm>
          <a:prstGeom prst="ellipse">
            <a:avLst/>
          </a:prstGeom>
          <a:solidFill>
            <a:srgbClr val="C1432D"/>
          </a:solidFill>
          <a:ln/>
        </p:spPr>
        <p:txBody>
          <a:bodyPr/>
          <a:lstStyle/>
          <a:p>
            <a:endParaRPr lang="en-US"/>
          </a:p>
        </p:txBody>
      </p:sp>
      <p:pic>
        <p:nvPicPr>
          <p:cNvPr id="10" name="Image 1" descr="/home/claude/fsla_deck/icons/triangle-alert-white.png">
            <a:extLst>
              <a:ext uri="{FF2B5EF4-FFF2-40B4-BE49-F238E27FC236}">
                <a16:creationId xmlns:a16="http://schemas.microsoft.com/office/drawing/2014/main" id="{3F416B19-7ABA-74B0-21D1-160E5B8D959B}"/>
              </a:ext>
            </a:extLst>
          </p:cNvPr>
          <p:cNvPicPr>
            <a:picLocks noChangeAspect="1"/>
          </p:cNvPicPr>
          <p:nvPr/>
        </p:nvPicPr>
        <p:blipFill>
          <a:blip r:embed="rId3"/>
          <a:stretch>
            <a:fillRect/>
          </a:stretch>
        </p:blipFill>
        <p:spPr>
          <a:xfrm>
            <a:off x="7488936" y="1709928"/>
            <a:ext cx="237744" cy="237744"/>
          </a:xfrm>
          <a:prstGeom prst="rect">
            <a:avLst/>
          </a:prstGeom>
        </p:spPr>
      </p:pic>
      <p:sp>
        <p:nvSpPr>
          <p:cNvPr id="11" name="Text 7">
            <a:extLst>
              <a:ext uri="{FF2B5EF4-FFF2-40B4-BE49-F238E27FC236}">
                <a16:creationId xmlns:a16="http://schemas.microsoft.com/office/drawing/2014/main" id="{5B6B55EF-213C-512D-BAB1-75126AAA33FD}"/>
              </a:ext>
            </a:extLst>
          </p:cNvPr>
          <p:cNvSpPr/>
          <p:nvPr/>
        </p:nvSpPr>
        <p:spPr>
          <a:xfrm>
            <a:off x="7982712" y="1581912"/>
            <a:ext cx="3566160" cy="274320"/>
          </a:xfrm>
          <a:prstGeom prst="rect">
            <a:avLst/>
          </a:prstGeom>
          <a:noFill/>
          <a:ln/>
        </p:spPr>
        <p:txBody>
          <a:bodyPr wrap="square" lIns="0" tIns="0" rIns="0" bIns="0" rtlCol="0" anchor="t"/>
          <a:lstStyle/>
          <a:p>
            <a:pPr marL="0" indent="0">
              <a:buNone/>
            </a:pPr>
            <a:r>
              <a:rPr lang="en-US" sz="1250" b="1" kern="0" spc="100" dirty="0">
                <a:solidFill>
                  <a:srgbClr val="C1432D"/>
                </a:solidFill>
                <a:latin typeface="Calibri" pitchFamily="34" charset="0"/>
                <a:ea typeface="Calibri" pitchFamily="34" charset="-122"/>
                <a:cs typeface="Calibri" pitchFamily="34" charset="-120"/>
              </a:rPr>
              <a:t>THE THREAT</a:t>
            </a:r>
            <a:endParaRPr lang="en-US" sz="1250" dirty="0"/>
          </a:p>
        </p:txBody>
      </p:sp>
      <p:sp>
        <p:nvSpPr>
          <p:cNvPr id="12" name="Text 8">
            <a:extLst>
              <a:ext uri="{FF2B5EF4-FFF2-40B4-BE49-F238E27FC236}">
                <a16:creationId xmlns:a16="http://schemas.microsoft.com/office/drawing/2014/main" id="{DE5FAE72-4524-79E7-D983-019131B401C2}"/>
              </a:ext>
            </a:extLst>
          </p:cNvPr>
          <p:cNvSpPr/>
          <p:nvPr/>
        </p:nvSpPr>
        <p:spPr>
          <a:xfrm>
            <a:off x="7982712" y="1874520"/>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Everyone is a target for hackers – they do not discriminate by industry or income.</a:t>
            </a:r>
            <a:endParaRPr lang="en-US" sz="1300" dirty="0"/>
          </a:p>
        </p:txBody>
      </p:sp>
      <p:sp>
        <p:nvSpPr>
          <p:cNvPr id="13" name="Shape 9">
            <a:extLst>
              <a:ext uri="{FF2B5EF4-FFF2-40B4-BE49-F238E27FC236}">
                <a16:creationId xmlns:a16="http://schemas.microsoft.com/office/drawing/2014/main" id="{C2AA3240-F858-54E2-4D0C-785A01340091}"/>
              </a:ext>
            </a:extLst>
          </p:cNvPr>
          <p:cNvSpPr/>
          <p:nvPr/>
        </p:nvSpPr>
        <p:spPr>
          <a:xfrm>
            <a:off x="7178040" y="3081528"/>
            <a:ext cx="4526280" cy="1517904"/>
          </a:xfrm>
          <a:prstGeom prst="roundRect">
            <a:avLst>
              <a:gd name="adj" fmla="val 4819"/>
            </a:avLst>
          </a:prstGeom>
          <a:solidFill>
            <a:srgbClr val="FBF0DF"/>
          </a:solidFill>
          <a:ln/>
          <a:effectLst>
            <a:outerShdw blurRad="76200" dist="25400" dir="5400000" algn="bl" rotWithShape="0">
              <a:srgbClr val="1B2A33">
                <a:alpha val="12000"/>
              </a:srgbClr>
            </a:outerShdw>
          </a:effectLst>
        </p:spPr>
        <p:txBody>
          <a:bodyPr/>
          <a:lstStyle/>
          <a:p>
            <a:endParaRPr lang="en-US"/>
          </a:p>
        </p:txBody>
      </p:sp>
      <p:sp>
        <p:nvSpPr>
          <p:cNvPr id="14" name="Shape 10">
            <a:extLst>
              <a:ext uri="{FF2B5EF4-FFF2-40B4-BE49-F238E27FC236}">
                <a16:creationId xmlns:a16="http://schemas.microsoft.com/office/drawing/2014/main" id="{C5AB9904-D65B-3EE7-8B08-5B442225C761}"/>
              </a:ext>
            </a:extLst>
          </p:cNvPr>
          <p:cNvSpPr/>
          <p:nvPr/>
        </p:nvSpPr>
        <p:spPr>
          <a:xfrm>
            <a:off x="7379208" y="3264408"/>
            <a:ext cx="457200" cy="457200"/>
          </a:xfrm>
          <a:prstGeom prst="ellipse">
            <a:avLst/>
          </a:prstGeom>
          <a:solidFill>
            <a:srgbClr val="C0761F"/>
          </a:solidFill>
          <a:ln/>
        </p:spPr>
        <p:txBody>
          <a:bodyPr/>
          <a:lstStyle/>
          <a:p>
            <a:endParaRPr lang="en-US"/>
          </a:p>
        </p:txBody>
      </p:sp>
      <p:pic>
        <p:nvPicPr>
          <p:cNvPr id="15" name="Image 2" descr="/home/claude/fsla_deck/icons/dollar-white.png">
            <a:extLst>
              <a:ext uri="{FF2B5EF4-FFF2-40B4-BE49-F238E27FC236}">
                <a16:creationId xmlns:a16="http://schemas.microsoft.com/office/drawing/2014/main" id="{70A138F9-E6B5-DF10-89F7-5A27830C499F}"/>
              </a:ext>
            </a:extLst>
          </p:cNvPr>
          <p:cNvPicPr>
            <a:picLocks noChangeAspect="1"/>
          </p:cNvPicPr>
          <p:nvPr/>
        </p:nvPicPr>
        <p:blipFill>
          <a:blip r:embed="rId4"/>
          <a:stretch>
            <a:fillRect/>
          </a:stretch>
        </p:blipFill>
        <p:spPr>
          <a:xfrm>
            <a:off x="7488936" y="3374136"/>
            <a:ext cx="237744" cy="237744"/>
          </a:xfrm>
          <a:prstGeom prst="rect">
            <a:avLst/>
          </a:prstGeom>
        </p:spPr>
      </p:pic>
      <p:sp>
        <p:nvSpPr>
          <p:cNvPr id="16" name="Text 11">
            <a:extLst>
              <a:ext uri="{FF2B5EF4-FFF2-40B4-BE49-F238E27FC236}">
                <a16:creationId xmlns:a16="http://schemas.microsoft.com/office/drawing/2014/main" id="{6070EFA8-0259-9F9D-0A3F-454D8AB308D4}"/>
              </a:ext>
            </a:extLst>
          </p:cNvPr>
          <p:cNvSpPr/>
          <p:nvPr/>
        </p:nvSpPr>
        <p:spPr>
          <a:xfrm>
            <a:off x="7982712" y="3246120"/>
            <a:ext cx="3566160" cy="274320"/>
          </a:xfrm>
          <a:prstGeom prst="rect">
            <a:avLst/>
          </a:prstGeom>
          <a:noFill/>
          <a:ln/>
        </p:spPr>
        <p:txBody>
          <a:bodyPr wrap="square" lIns="0" tIns="0" rIns="0" bIns="0" rtlCol="0" anchor="t"/>
          <a:lstStyle/>
          <a:p>
            <a:pPr marL="0" indent="0">
              <a:buNone/>
            </a:pPr>
            <a:r>
              <a:rPr lang="en-US" sz="1250" b="1" kern="0" spc="100" dirty="0">
                <a:solidFill>
                  <a:srgbClr val="C0761F"/>
                </a:solidFill>
                <a:latin typeface="Calibri" pitchFamily="34" charset="0"/>
                <a:ea typeface="Calibri" pitchFamily="34" charset="-122"/>
                <a:cs typeface="Calibri" pitchFamily="34" charset="-120"/>
              </a:rPr>
              <a:t>THE COST</a:t>
            </a:r>
            <a:endParaRPr lang="en-US" sz="1250" dirty="0"/>
          </a:p>
        </p:txBody>
      </p:sp>
      <p:sp>
        <p:nvSpPr>
          <p:cNvPr id="17" name="Text 12">
            <a:extLst>
              <a:ext uri="{FF2B5EF4-FFF2-40B4-BE49-F238E27FC236}">
                <a16:creationId xmlns:a16="http://schemas.microsoft.com/office/drawing/2014/main" id="{B48DA664-C70D-7AD8-9BDB-1C6056AD4359}"/>
              </a:ext>
            </a:extLst>
          </p:cNvPr>
          <p:cNvSpPr/>
          <p:nvPr/>
        </p:nvSpPr>
        <p:spPr>
          <a:xfrm>
            <a:off x="7982712" y="3538728"/>
            <a:ext cx="3520440" cy="923544"/>
          </a:xfrm>
          <a:prstGeom prst="rect">
            <a:avLst/>
          </a:prstGeom>
          <a:noFill/>
          <a:ln/>
        </p:spPr>
        <p:txBody>
          <a:bodyPr wrap="square" lIns="0" tIns="0" rIns="0" bIns="0" rtlCol="0" anchor="t"/>
          <a:lstStyle/>
          <a:p>
            <a:pPr>
              <a:lnSpc>
                <a:spcPct val="108000"/>
              </a:lnSpc>
            </a:pPr>
            <a:r>
              <a:rPr lang="en-US" sz="1300" dirty="0">
                <a:solidFill>
                  <a:srgbClr val="152836"/>
                </a:solidFill>
                <a:latin typeface="Calibri"/>
                <a:ea typeface="Calibri"/>
                <a:cs typeface="Calibri"/>
              </a:rPr>
              <a:t>More than the potential – and often steep – financial costs that are associated with cyberattacks, there are deeper wounds that may take longer to heal: reputation, staffing, and policy revisions.</a:t>
            </a:r>
            <a:endParaRPr lang="en-US" sz="1300" dirty="0">
              <a:latin typeface="Calibri"/>
              <a:ea typeface="Calibri"/>
              <a:cs typeface="Calibri"/>
            </a:endParaRPr>
          </a:p>
        </p:txBody>
      </p:sp>
      <p:sp>
        <p:nvSpPr>
          <p:cNvPr id="18" name="Shape 13">
            <a:extLst>
              <a:ext uri="{FF2B5EF4-FFF2-40B4-BE49-F238E27FC236}">
                <a16:creationId xmlns:a16="http://schemas.microsoft.com/office/drawing/2014/main" id="{6B8F00A2-6469-E757-C477-E8325BB482DF}"/>
              </a:ext>
            </a:extLst>
          </p:cNvPr>
          <p:cNvSpPr/>
          <p:nvPr/>
        </p:nvSpPr>
        <p:spPr>
          <a:xfrm>
            <a:off x="7178040" y="4745736"/>
            <a:ext cx="4526280" cy="1517904"/>
          </a:xfrm>
          <a:prstGeom prst="roundRect">
            <a:avLst>
              <a:gd name="adj" fmla="val 4819"/>
            </a:avLst>
          </a:prstGeom>
          <a:solidFill>
            <a:srgbClr val="E7F5EF"/>
          </a:solidFill>
          <a:ln/>
          <a:effectLst>
            <a:outerShdw blurRad="76200" dist="25400" dir="5400000" algn="bl" rotWithShape="0">
              <a:srgbClr val="1B2A33">
                <a:alpha val="12000"/>
              </a:srgbClr>
            </a:outerShdw>
          </a:effectLst>
        </p:spPr>
        <p:txBody>
          <a:bodyPr/>
          <a:lstStyle/>
          <a:p>
            <a:endParaRPr lang="en-US"/>
          </a:p>
        </p:txBody>
      </p:sp>
      <p:sp>
        <p:nvSpPr>
          <p:cNvPr id="19" name="Shape 14">
            <a:extLst>
              <a:ext uri="{FF2B5EF4-FFF2-40B4-BE49-F238E27FC236}">
                <a16:creationId xmlns:a16="http://schemas.microsoft.com/office/drawing/2014/main" id="{B44D9BD7-87A2-B01F-DE22-B1A0BEE7A0BA}"/>
              </a:ext>
            </a:extLst>
          </p:cNvPr>
          <p:cNvSpPr/>
          <p:nvPr/>
        </p:nvSpPr>
        <p:spPr>
          <a:xfrm>
            <a:off x="7379208" y="4928616"/>
            <a:ext cx="457200" cy="457200"/>
          </a:xfrm>
          <a:prstGeom prst="ellipse">
            <a:avLst/>
          </a:prstGeom>
          <a:solidFill>
            <a:srgbClr val="2E8B67"/>
          </a:solidFill>
          <a:ln/>
        </p:spPr>
        <p:txBody>
          <a:bodyPr/>
          <a:lstStyle/>
          <a:p>
            <a:endParaRPr lang="en-US"/>
          </a:p>
        </p:txBody>
      </p:sp>
      <p:pic>
        <p:nvPicPr>
          <p:cNvPr id="20" name="Image 3" descr="/home/claude/fsla_deck/icons/check-white.png">
            <a:extLst>
              <a:ext uri="{FF2B5EF4-FFF2-40B4-BE49-F238E27FC236}">
                <a16:creationId xmlns:a16="http://schemas.microsoft.com/office/drawing/2014/main" id="{C277E1D9-7AA8-3F6E-9A5F-6EC1626CA154}"/>
              </a:ext>
            </a:extLst>
          </p:cNvPr>
          <p:cNvPicPr>
            <a:picLocks noChangeAspect="1"/>
          </p:cNvPicPr>
          <p:nvPr/>
        </p:nvPicPr>
        <p:blipFill>
          <a:blip r:embed="rId5"/>
          <a:stretch>
            <a:fillRect/>
          </a:stretch>
        </p:blipFill>
        <p:spPr>
          <a:xfrm>
            <a:off x="7488936" y="5038344"/>
            <a:ext cx="237744" cy="237744"/>
          </a:xfrm>
          <a:prstGeom prst="rect">
            <a:avLst/>
          </a:prstGeom>
        </p:spPr>
      </p:pic>
      <p:sp>
        <p:nvSpPr>
          <p:cNvPr id="21" name="Text 15">
            <a:extLst>
              <a:ext uri="{FF2B5EF4-FFF2-40B4-BE49-F238E27FC236}">
                <a16:creationId xmlns:a16="http://schemas.microsoft.com/office/drawing/2014/main" id="{C6868ECB-17C8-8F5D-B10E-7D2A05946EC7}"/>
              </a:ext>
            </a:extLst>
          </p:cNvPr>
          <p:cNvSpPr/>
          <p:nvPr/>
        </p:nvSpPr>
        <p:spPr>
          <a:xfrm>
            <a:off x="7982712" y="4910328"/>
            <a:ext cx="3566160" cy="274320"/>
          </a:xfrm>
          <a:prstGeom prst="rect">
            <a:avLst/>
          </a:prstGeom>
          <a:noFill/>
          <a:ln/>
        </p:spPr>
        <p:txBody>
          <a:bodyPr wrap="square" lIns="0" tIns="0" rIns="0" bIns="0" rtlCol="0" anchor="t"/>
          <a:lstStyle/>
          <a:p>
            <a:pPr marL="0" indent="0">
              <a:buNone/>
            </a:pPr>
            <a:r>
              <a:rPr lang="en-US" sz="1250" b="1" kern="0" spc="100" dirty="0">
                <a:solidFill>
                  <a:srgbClr val="2E8B67"/>
                </a:solidFill>
                <a:latin typeface="Calibri" pitchFamily="34" charset="0"/>
                <a:ea typeface="Calibri" pitchFamily="34" charset="-122"/>
                <a:cs typeface="Calibri" pitchFamily="34" charset="-120"/>
              </a:rPr>
              <a:t>WHAT YOU CAN DO</a:t>
            </a:r>
            <a:endParaRPr lang="en-US" sz="1250" dirty="0"/>
          </a:p>
        </p:txBody>
      </p:sp>
      <p:sp>
        <p:nvSpPr>
          <p:cNvPr id="22" name="Text 16">
            <a:extLst>
              <a:ext uri="{FF2B5EF4-FFF2-40B4-BE49-F238E27FC236}">
                <a16:creationId xmlns:a16="http://schemas.microsoft.com/office/drawing/2014/main" id="{72C2A196-0C0C-ED98-06E0-F38F4535264C}"/>
              </a:ext>
            </a:extLst>
          </p:cNvPr>
          <p:cNvSpPr/>
          <p:nvPr/>
        </p:nvSpPr>
        <p:spPr>
          <a:xfrm>
            <a:off x="7982712" y="5202936"/>
            <a:ext cx="3520440" cy="923544"/>
          </a:xfrm>
          <a:prstGeom prst="rect">
            <a:avLst/>
          </a:prstGeom>
          <a:noFill/>
          <a:ln/>
        </p:spPr>
        <p:txBody>
          <a:bodyPr wrap="square" lIns="0" tIns="0" rIns="0" bIns="0" rtlCol="0" anchor="t"/>
          <a:lstStyle/>
          <a:p>
            <a:pPr marL="0" indent="0">
              <a:lnSpc>
                <a:spcPct val="108000"/>
              </a:lnSpc>
              <a:buNone/>
            </a:pPr>
            <a:r>
              <a:rPr lang="en-US" sz="1300" dirty="0">
                <a:solidFill>
                  <a:srgbClr val="152836"/>
                </a:solidFill>
                <a:latin typeface="Calibri" pitchFamily="34" charset="0"/>
                <a:ea typeface="Calibri" pitchFamily="34" charset="-122"/>
                <a:cs typeface="Calibri" pitchFamily="34" charset="-120"/>
              </a:rPr>
              <a:t>Be proactive. Notice what went wrong in other scenarios and implement the appropriate measures before it is too late.</a:t>
            </a:r>
            <a:endParaRPr lang="en-US" sz="1300" dirty="0"/>
          </a:p>
        </p:txBody>
      </p:sp>
      <p:pic>
        <p:nvPicPr>
          <p:cNvPr id="25" name="Image 0" descr="/home/claude/fsla_deck/icons/book-white.png">
            <a:extLst>
              <a:ext uri="{FF2B5EF4-FFF2-40B4-BE49-F238E27FC236}">
                <a16:creationId xmlns:a16="http://schemas.microsoft.com/office/drawing/2014/main" id="{186A9E54-B1FF-1021-A475-DB1C493BC7C8}"/>
              </a:ext>
            </a:extLst>
          </p:cNvPr>
          <p:cNvPicPr>
            <a:picLocks noChangeAspect="1"/>
          </p:cNvPicPr>
          <p:nvPr/>
        </p:nvPicPr>
        <p:blipFill>
          <a:blip r:embed="rId6"/>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54380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CC34E45-2F83-4CBC-DA8C-8B7838846C3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FFD0663-1B58-1B7C-AF68-703A51390796}"/>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 – Case Studies &amp; Incidents</a:t>
            </a:r>
            <a:endParaRPr lang="en-US" sz="1200" dirty="0"/>
          </a:p>
        </p:txBody>
      </p:sp>
      <p:sp>
        <p:nvSpPr>
          <p:cNvPr id="3" name="Text 1">
            <a:extLst>
              <a:ext uri="{FF2B5EF4-FFF2-40B4-BE49-F238E27FC236}">
                <a16:creationId xmlns:a16="http://schemas.microsoft.com/office/drawing/2014/main" id="{3BD21B3F-D6E6-2C39-CBB9-8200E93DED93}"/>
              </a:ext>
            </a:extLst>
          </p:cNvPr>
          <p:cNvSpPr/>
          <p:nvPr/>
        </p:nvSpPr>
        <p:spPr>
          <a:xfrm>
            <a:off x="502920" y="621792"/>
            <a:ext cx="9601200" cy="685800"/>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Case Study #1: Colonial Pipeline</a:t>
            </a:r>
            <a:endParaRPr lang="en-US" sz="3200" dirty="0"/>
          </a:p>
        </p:txBody>
      </p:sp>
      <p:sp>
        <p:nvSpPr>
          <p:cNvPr id="4" name="Shape 2">
            <a:extLst>
              <a:ext uri="{FF2B5EF4-FFF2-40B4-BE49-F238E27FC236}">
                <a16:creationId xmlns:a16="http://schemas.microsoft.com/office/drawing/2014/main" id="{EC8AD2BE-4560-CB7A-08F5-090E6ABF6C3C}"/>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F2203AA1-355B-272C-DF26-2CE722FAE68F}"/>
              </a:ext>
            </a:extLst>
          </p:cNvPr>
          <p:cNvSpPr/>
          <p:nvPr/>
        </p:nvSpPr>
        <p:spPr>
          <a:xfrm>
            <a:off x="502920" y="1417319"/>
            <a:ext cx="8336280" cy="4185621"/>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315B38FD-5432-A8E4-AFED-52A446C28B25}"/>
              </a:ext>
            </a:extLst>
          </p:cNvPr>
          <p:cNvSpPr/>
          <p:nvPr/>
        </p:nvSpPr>
        <p:spPr>
          <a:xfrm>
            <a:off x="822959" y="1691639"/>
            <a:ext cx="7854875" cy="3749042"/>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Why is it important and what was it?</a:t>
            </a:r>
            <a:endParaRPr lang="en-US" sz="2400" dirty="0"/>
          </a:p>
          <a:p>
            <a:pPr marL="342900" indent="-342900">
              <a:buFont typeface="Arial" panose="020B0604020202020204" pitchFamily="34" charset="0"/>
              <a:buChar char="•"/>
            </a:pPr>
            <a:r>
              <a:rPr lang="en-US" sz="2000" dirty="0"/>
              <a:t>The largest &amp; most societally impactful cyber attack in United States history</a:t>
            </a:r>
          </a:p>
          <a:p>
            <a:pPr marL="342900" indent="-342900">
              <a:buFont typeface="Arial" panose="020B0604020202020204" pitchFamily="34" charset="0"/>
              <a:buChar char="•"/>
            </a:pPr>
            <a:r>
              <a:rPr lang="en-US" sz="2000" dirty="0"/>
              <a:t>45% of the East Coast’s fuel supply halted from May 7th – 12th, 2021</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What happen?</a:t>
            </a:r>
            <a:endParaRPr lang="en-US" sz="2400" dirty="0"/>
          </a:p>
          <a:p>
            <a:pPr marL="342900" indent="-342900">
              <a:buFont typeface="Arial" panose="020B0604020202020204" pitchFamily="34" charset="0"/>
              <a:buChar char="•"/>
            </a:pPr>
            <a:r>
              <a:rPr lang="en-US" sz="2000" dirty="0"/>
              <a:t>Hackers gained access to a VPN account that</a:t>
            </a:r>
            <a:br>
              <a:rPr lang="en-US" sz="2000" dirty="0"/>
            </a:br>
            <a:r>
              <a:rPr lang="en-US" sz="2000" dirty="0"/>
              <a:t>allowed them to push out ransomware to multiple </a:t>
            </a:r>
            <a:br>
              <a:rPr lang="en-US" sz="2000" dirty="0"/>
            </a:br>
            <a:r>
              <a:rPr lang="en-US" sz="2000" dirty="0"/>
              <a:t>computers &amp; servers</a:t>
            </a:r>
          </a:p>
          <a:p>
            <a:pPr marL="342900" indent="-342900">
              <a:buFont typeface="Arial" panose="020B0604020202020204" pitchFamily="34" charset="0"/>
              <a:buChar char="•"/>
            </a:pPr>
            <a:r>
              <a:rPr lang="en-US" sz="2000" dirty="0"/>
              <a:t>The VPN account was only secured by a username</a:t>
            </a:r>
            <a:br>
              <a:rPr lang="en-US" sz="2000" dirty="0"/>
            </a:br>
            <a:r>
              <a:rPr lang="en-US" sz="2000" dirty="0"/>
              <a:t>and password</a:t>
            </a:r>
          </a:p>
        </p:txBody>
      </p:sp>
      <p:pic>
        <p:nvPicPr>
          <p:cNvPr id="11" name="Picture 10">
            <a:extLst>
              <a:ext uri="{FF2B5EF4-FFF2-40B4-BE49-F238E27FC236}">
                <a16:creationId xmlns:a16="http://schemas.microsoft.com/office/drawing/2014/main" id="{360BAF46-D4A5-6651-D643-6C43B2D211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9944" y="3510329"/>
            <a:ext cx="5265991" cy="2963623"/>
          </a:xfrm>
          <a:prstGeom prst="rect">
            <a:avLst/>
          </a:prstGeom>
        </p:spPr>
      </p:pic>
      <p:pic>
        <p:nvPicPr>
          <p:cNvPr id="13" name="Image 0" descr="/home/claude/fsla_deck/icons/book-white.png">
            <a:extLst>
              <a:ext uri="{FF2B5EF4-FFF2-40B4-BE49-F238E27FC236}">
                <a16:creationId xmlns:a16="http://schemas.microsoft.com/office/drawing/2014/main" id="{0DC68DF8-2301-CB66-5D43-CF74A75CCF6D}"/>
              </a:ext>
            </a:extLst>
          </p:cNvPr>
          <p:cNvPicPr>
            <a:picLocks noChangeAspect="1"/>
          </p:cNvPicPr>
          <p:nvPr/>
        </p:nvPicPr>
        <p:blipFill>
          <a:blip r:embed="rId4"/>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480436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A9798A5-DAD2-D6AE-6B99-42941766023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1AD9E52-55D9-FCE9-455A-1F08EB798353}"/>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 – Case Studies &amp; Incidents</a:t>
            </a:r>
            <a:endParaRPr lang="en-US" sz="1200" dirty="0"/>
          </a:p>
        </p:txBody>
      </p:sp>
      <p:sp>
        <p:nvSpPr>
          <p:cNvPr id="3" name="Text 1">
            <a:extLst>
              <a:ext uri="{FF2B5EF4-FFF2-40B4-BE49-F238E27FC236}">
                <a16:creationId xmlns:a16="http://schemas.microsoft.com/office/drawing/2014/main" id="{E9F0624E-2C96-E93C-F475-E24DB247C2E9}"/>
              </a:ext>
            </a:extLst>
          </p:cNvPr>
          <p:cNvSpPr/>
          <p:nvPr/>
        </p:nvSpPr>
        <p:spPr>
          <a:xfrm>
            <a:off x="502920" y="621792"/>
            <a:ext cx="9601200" cy="713232"/>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Case Study #2: National Senior Living Operator</a:t>
            </a:r>
          </a:p>
          <a:p>
            <a:pPr marL="0" indent="0" algn="l">
              <a:buNone/>
            </a:pPr>
            <a:r>
              <a:rPr lang="en-US" sz="1600" b="1" dirty="0">
                <a:solidFill>
                  <a:srgbClr val="17395F"/>
                </a:solidFill>
                <a:latin typeface="Cambria" pitchFamily="34" charset="0"/>
                <a:ea typeface="Cambria" pitchFamily="34" charset="-122"/>
                <a:cs typeface="Cambria" pitchFamily="34" charset="-120"/>
              </a:rPr>
              <a:t>			 (Operator of 120+ Communities)</a:t>
            </a:r>
            <a:endParaRPr lang="en-US" sz="2400" b="1" dirty="0">
              <a:solidFill>
                <a:srgbClr val="17395F"/>
              </a:solidFill>
              <a:latin typeface="Cambria" pitchFamily="34" charset="0"/>
              <a:ea typeface="Cambria" pitchFamily="34" charset="-122"/>
              <a:cs typeface="Cambria" pitchFamily="34" charset="-120"/>
            </a:endParaRPr>
          </a:p>
        </p:txBody>
      </p:sp>
      <p:sp>
        <p:nvSpPr>
          <p:cNvPr id="4" name="Shape 2">
            <a:extLst>
              <a:ext uri="{FF2B5EF4-FFF2-40B4-BE49-F238E27FC236}">
                <a16:creationId xmlns:a16="http://schemas.microsoft.com/office/drawing/2014/main" id="{DAACF411-CBEA-D234-2D6A-A978A411F182}"/>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AEACB6CA-57DE-4478-058A-BCE8859FAEA2}"/>
              </a:ext>
            </a:extLst>
          </p:cNvPr>
          <p:cNvSpPr/>
          <p:nvPr/>
        </p:nvSpPr>
        <p:spPr>
          <a:xfrm>
            <a:off x="502920" y="1417319"/>
            <a:ext cx="8336280" cy="4974516"/>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818D6264-E552-7CD1-6747-074CF817CD80}"/>
              </a:ext>
            </a:extLst>
          </p:cNvPr>
          <p:cNvSpPr/>
          <p:nvPr/>
        </p:nvSpPr>
        <p:spPr>
          <a:xfrm>
            <a:off x="822959" y="1691638"/>
            <a:ext cx="7854875" cy="4544570"/>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Why is it important and what was it?</a:t>
            </a:r>
            <a:endParaRPr lang="en-US" sz="2400" dirty="0"/>
          </a:p>
          <a:p>
            <a:pPr marL="342900" indent="-342900">
              <a:buFont typeface="Arial" panose="020B0604020202020204" pitchFamily="34" charset="0"/>
              <a:buChar char="•"/>
            </a:pPr>
            <a:r>
              <a:rPr lang="en-US" sz="2000" dirty="0"/>
              <a:t>The only target was employee email addresses</a:t>
            </a:r>
          </a:p>
          <a:p>
            <a:pPr marL="800100" lvl="1" indent="-342900">
              <a:buFont typeface="Arial" panose="020B0604020202020204" pitchFamily="34" charset="0"/>
              <a:buChar char="•"/>
            </a:pPr>
            <a:r>
              <a:rPr lang="en-US" dirty="0"/>
              <a:t>Ransomware or viruses aren’t needed for damage to be caused</a:t>
            </a:r>
          </a:p>
          <a:p>
            <a:pPr marL="342900" indent="-342900">
              <a:buFont typeface="Arial" panose="020B0604020202020204" pitchFamily="34" charset="0"/>
              <a:buChar char="•"/>
            </a:pPr>
            <a:r>
              <a:rPr lang="en-US" sz="2000" dirty="0"/>
              <a:t>Several employee email accounts were compromised and accessed between September 5th – 11th, 2024</a:t>
            </a:r>
          </a:p>
          <a:p>
            <a:pPr marL="800100" lvl="1" indent="-342900">
              <a:buFont typeface="Arial" panose="020B0604020202020204" pitchFamily="34" charset="0"/>
              <a:buChar char="•"/>
            </a:pPr>
            <a:r>
              <a:rPr lang="en-US" dirty="0"/>
              <a:t>Though, the entry method is not publicly known</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What happened?</a:t>
            </a:r>
            <a:endParaRPr lang="en-US" sz="2400" dirty="0"/>
          </a:p>
          <a:p>
            <a:pPr marL="342900" indent="-342900">
              <a:buFont typeface="Arial" panose="020B0604020202020204" pitchFamily="34" charset="0"/>
              <a:buChar char="•"/>
            </a:pPr>
            <a:r>
              <a:rPr lang="en-US" sz="2000" dirty="0"/>
              <a:t>Unauthorized access was identified on September 16th, 2024</a:t>
            </a:r>
          </a:p>
          <a:p>
            <a:pPr marL="342900" indent="-342900">
              <a:buFont typeface="Arial" panose="020B0604020202020204" pitchFamily="34" charset="0"/>
              <a:buChar char="•"/>
            </a:pPr>
            <a:r>
              <a:rPr lang="en-US" sz="2000" dirty="0"/>
              <a:t>Emails were determined to have contained sensitive data of both staff and residents, including:</a:t>
            </a:r>
          </a:p>
          <a:p>
            <a:pPr marL="800100" lvl="1" indent="-342900">
              <a:buFont typeface="Arial" panose="020B0604020202020204" pitchFamily="34" charset="0"/>
              <a:buChar char="•"/>
            </a:pPr>
            <a:r>
              <a:rPr lang="en-US" dirty="0"/>
              <a:t>SSNs, financial accounts, medical information, and other identifiable information</a:t>
            </a:r>
          </a:p>
          <a:p>
            <a:pPr marL="342900" indent="-342900">
              <a:buFont typeface="Arial" panose="020B0604020202020204" pitchFamily="34" charset="0"/>
              <a:buChar char="•"/>
            </a:pPr>
            <a:r>
              <a:rPr lang="en-US" sz="2000" dirty="0"/>
              <a:t>Over 10,000 impacted individuals</a:t>
            </a:r>
          </a:p>
        </p:txBody>
      </p:sp>
      <p:pic>
        <p:nvPicPr>
          <p:cNvPr id="8" name="Image 0" descr="/home/claude/fsla_deck/icons/book-white.png">
            <a:extLst>
              <a:ext uri="{FF2B5EF4-FFF2-40B4-BE49-F238E27FC236}">
                <a16:creationId xmlns:a16="http://schemas.microsoft.com/office/drawing/2014/main" id="{34CF3CFF-C348-D5BE-9F8F-850ECEB4CF15}"/>
              </a:ext>
            </a:extLst>
          </p:cNvPr>
          <p:cNvPicPr>
            <a:picLocks noChangeAspect="1"/>
          </p:cNvPicPr>
          <p:nvPr/>
        </p:nvPicPr>
        <p:blipFill>
          <a:blip r:embed="rId3"/>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1383663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DB8D874-5F43-4D6F-1E37-F11216A0398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2EF4411-DCAF-98A3-70D3-7A439A3E72FA}"/>
              </a:ext>
            </a:extLst>
          </p:cNvPr>
          <p:cNvSpPr/>
          <p:nvPr/>
        </p:nvSpPr>
        <p:spPr>
          <a:xfrm>
            <a:off x="502920" y="365760"/>
            <a:ext cx="7315200" cy="274320"/>
          </a:xfrm>
          <a:prstGeom prst="rect">
            <a:avLst/>
          </a:prstGeom>
          <a:noFill/>
          <a:ln/>
        </p:spPr>
        <p:txBody>
          <a:bodyPr wrap="square" rtlCol="0" anchor="ctr"/>
          <a:lstStyle/>
          <a:p>
            <a:r>
              <a:rPr lang="en-US" sz="1200" b="1" kern="0" spc="200" dirty="0">
                <a:solidFill>
                  <a:srgbClr val="2E6F96"/>
                </a:solidFill>
                <a:latin typeface="Calibri" pitchFamily="34" charset="0"/>
                <a:ea typeface="Calibri" pitchFamily="34" charset="-122"/>
                <a:cs typeface="Calibri" pitchFamily="34" charset="-120"/>
              </a:rPr>
              <a:t>SECTION I · THE FINANCIAL SIDE · 01 – Case Studies &amp; Incidents</a:t>
            </a:r>
            <a:endParaRPr lang="en-US" sz="1200" dirty="0"/>
          </a:p>
        </p:txBody>
      </p:sp>
      <p:sp>
        <p:nvSpPr>
          <p:cNvPr id="3" name="Text 1">
            <a:extLst>
              <a:ext uri="{FF2B5EF4-FFF2-40B4-BE49-F238E27FC236}">
                <a16:creationId xmlns:a16="http://schemas.microsoft.com/office/drawing/2014/main" id="{344A8AFB-35AF-B0D6-7AB1-5AFF07480E92}"/>
              </a:ext>
            </a:extLst>
          </p:cNvPr>
          <p:cNvSpPr/>
          <p:nvPr/>
        </p:nvSpPr>
        <p:spPr>
          <a:xfrm>
            <a:off x="502920" y="621792"/>
            <a:ext cx="9601200" cy="713232"/>
          </a:xfrm>
          <a:prstGeom prst="rect">
            <a:avLst/>
          </a:prstGeom>
          <a:noFill/>
          <a:ln/>
        </p:spPr>
        <p:txBody>
          <a:bodyPr wrap="square" rtlCol="0" anchor="ctr"/>
          <a:lstStyle/>
          <a:p>
            <a:pPr marL="0" indent="0" algn="l">
              <a:buNone/>
            </a:pPr>
            <a:r>
              <a:rPr lang="en-US" sz="3200" b="1" dirty="0">
                <a:solidFill>
                  <a:srgbClr val="17395F"/>
                </a:solidFill>
                <a:latin typeface="Cambria" pitchFamily="34" charset="0"/>
                <a:ea typeface="Cambria" pitchFamily="34" charset="-122"/>
                <a:cs typeface="Cambria" pitchFamily="34" charset="-120"/>
              </a:rPr>
              <a:t>Case Study #3: Regional Senior Living Operator</a:t>
            </a:r>
          </a:p>
          <a:p>
            <a:pPr marL="0" indent="0" algn="l">
              <a:buNone/>
            </a:pPr>
            <a:r>
              <a:rPr lang="en-US" sz="1600" b="1" dirty="0">
                <a:solidFill>
                  <a:srgbClr val="17395F"/>
                </a:solidFill>
                <a:latin typeface="Cambria" pitchFamily="34" charset="0"/>
                <a:ea typeface="Cambria" pitchFamily="34" charset="-122"/>
                <a:cs typeface="Cambria" pitchFamily="34" charset="-120"/>
              </a:rPr>
              <a:t>			 (Operator of 50+ Communities)</a:t>
            </a:r>
            <a:endParaRPr lang="en-US" sz="2400" b="1" dirty="0">
              <a:solidFill>
                <a:srgbClr val="17395F"/>
              </a:solidFill>
              <a:latin typeface="Cambria" pitchFamily="34" charset="0"/>
              <a:ea typeface="Cambria" pitchFamily="34" charset="-122"/>
              <a:cs typeface="Cambria" pitchFamily="34" charset="-120"/>
            </a:endParaRPr>
          </a:p>
        </p:txBody>
      </p:sp>
      <p:sp>
        <p:nvSpPr>
          <p:cNvPr id="4" name="Shape 2">
            <a:extLst>
              <a:ext uri="{FF2B5EF4-FFF2-40B4-BE49-F238E27FC236}">
                <a16:creationId xmlns:a16="http://schemas.microsoft.com/office/drawing/2014/main" id="{F1A4D0F5-1FAE-1EF6-85E8-41D3F1017FB3}"/>
              </a:ext>
            </a:extLst>
          </p:cNvPr>
          <p:cNvSpPr/>
          <p:nvPr/>
        </p:nvSpPr>
        <p:spPr>
          <a:xfrm>
            <a:off x="11021263" y="292608"/>
            <a:ext cx="713232" cy="713232"/>
          </a:xfrm>
          <a:prstGeom prst="ellipse">
            <a:avLst/>
          </a:prstGeom>
          <a:solidFill>
            <a:srgbClr val="17395F"/>
          </a:solidFill>
          <a:ln/>
        </p:spPr>
        <p:txBody>
          <a:bodyPr/>
          <a:lstStyle/>
          <a:p>
            <a:endParaRPr lang="en-US"/>
          </a:p>
        </p:txBody>
      </p:sp>
      <p:sp>
        <p:nvSpPr>
          <p:cNvPr id="6" name="Shape 3">
            <a:extLst>
              <a:ext uri="{FF2B5EF4-FFF2-40B4-BE49-F238E27FC236}">
                <a16:creationId xmlns:a16="http://schemas.microsoft.com/office/drawing/2014/main" id="{35807C24-49F3-0F16-D53A-4D295369BE78}"/>
              </a:ext>
            </a:extLst>
          </p:cNvPr>
          <p:cNvSpPr/>
          <p:nvPr/>
        </p:nvSpPr>
        <p:spPr>
          <a:xfrm>
            <a:off x="502920" y="1417319"/>
            <a:ext cx="8336280" cy="4508352"/>
          </a:xfrm>
          <a:prstGeom prst="roundRect">
            <a:avLst>
              <a:gd name="adj" fmla="val 1509"/>
            </a:avLst>
          </a:prstGeom>
          <a:solidFill>
            <a:srgbClr val="F4F8F9"/>
          </a:solidFill>
          <a:ln/>
          <a:effectLst>
            <a:outerShdw blurRad="76200" dist="25400" dir="5400000" algn="bl" rotWithShape="0">
              <a:srgbClr val="1B2A33">
                <a:alpha val="12000"/>
              </a:srgbClr>
            </a:outerShdw>
          </a:effectLst>
        </p:spPr>
        <p:txBody>
          <a:bodyPr/>
          <a:lstStyle/>
          <a:p>
            <a:endParaRPr lang="en-US"/>
          </a:p>
        </p:txBody>
      </p:sp>
      <p:sp>
        <p:nvSpPr>
          <p:cNvPr id="7" name="Text 4">
            <a:extLst>
              <a:ext uri="{FF2B5EF4-FFF2-40B4-BE49-F238E27FC236}">
                <a16:creationId xmlns:a16="http://schemas.microsoft.com/office/drawing/2014/main" id="{FF7E5650-ACFF-D94D-4533-3137E71BCC5E}"/>
              </a:ext>
            </a:extLst>
          </p:cNvPr>
          <p:cNvSpPr/>
          <p:nvPr/>
        </p:nvSpPr>
        <p:spPr>
          <a:xfrm>
            <a:off x="822959" y="1691638"/>
            <a:ext cx="7854875" cy="4018879"/>
          </a:xfrm>
          <a:prstGeom prst="rect">
            <a:avLst/>
          </a:prstGeom>
          <a:noFill/>
          <a:ln/>
        </p:spPr>
        <p:txBody>
          <a:bodyPr wrap="square" lIns="0" tIns="0" rIns="0" bIns="0" rtlCol="0" anchor="t"/>
          <a:lstStyle/>
          <a:p>
            <a:pPr>
              <a:spcAft>
                <a:spcPts val="400"/>
              </a:spcAft>
            </a:pPr>
            <a:r>
              <a:rPr lang="en-US" sz="2400" b="1" dirty="0">
                <a:solidFill>
                  <a:srgbClr val="17395F"/>
                </a:solidFill>
                <a:latin typeface="Calibri" pitchFamily="34" charset="0"/>
                <a:ea typeface="Calibri" pitchFamily="34" charset="-122"/>
                <a:cs typeface="Calibri" pitchFamily="34" charset="-120"/>
              </a:rPr>
              <a:t>Why is it important and what was it?</a:t>
            </a:r>
            <a:endParaRPr lang="en-US" sz="2400" dirty="0"/>
          </a:p>
          <a:p>
            <a:pPr marL="342900" indent="-342900">
              <a:buFont typeface="Arial" panose="020B0604020202020204" pitchFamily="34" charset="0"/>
              <a:buChar char="•"/>
            </a:pPr>
            <a:r>
              <a:rPr lang="en-US" sz="2000" dirty="0"/>
              <a:t>Our industry is a target too </a:t>
            </a:r>
          </a:p>
          <a:p>
            <a:pPr marL="342900" indent="-342900">
              <a:buFont typeface="Arial" panose="020B0604020202020204" pitchFamily="34" charset="0"/>
              <a:buChar char="•"/>
            </a:pPr>
            <a:r>
              <a:rPr lang="en-US" sz="2000" dirty="0"/>
              <a:t>Attackers were a cybercriminal organization: WorldLeaks</a:t>
            </a:r>
          </a:p>
          <a:p>
            <a:pPr marL="800100" lvl="1" indent="-342900">
              <a:buFont typeface="Arial" panose="020B0604020202020204" pitchFamily="34" charset="0"/>
              <a:buChar char="•"/>
            </a:pPr>
            <a:r>
              <a:rPr lang="en-US" dirty="0"/>
              <a:t>WorldLeaks is also responsible for hacking Nike, the City of Los Angeles, and the largest nuclear power plant in India</a:t>
            </a:r>
          </a:p>
          <a:p>
            <a:pPr marL="342900" indent="-342900">
              <a:buFont typeface="Arial" panose="020B0604020202020204" pitchFamily="34" charset="0"/>
              <a:buChar char="•"/>
            </a:pPr>
            <a:r>
              <a:rPr lang="en-US" sz="2000" dirty="0"/>
              <a:t>Maintained access from July 27th – August 15th, 2025</a:t>
            </a:r>
            <a:br>
              <a:rPr lang="en-US" sz="2000" dirty="0"/>
            </a:br>
            <a:endParaRPr lang="en-US" sz="2000" dirty="0"/>
          </a:p>
          <a:p>
            <a:r>
              <a:rPr lang="en-US" sz="2400" b="1" dirty="0">
                <a:solidFill>
                  <a:srgbClr val="17395F"/>
                </a:solidFill>
                <a:latin typeface="Calibri" pitchFamily="34" charset="0"/>
                <a:ea typeface="Calibri" pitchFamily="34" charset="-122"/>
                <a:cs typeface="Calibri" pitchFamily="34" charset="-120"/>
              </a:rPr>
              <a:t>What happened?</a:t>
            </a:r>
            <a:endParaRPr lang="en-US" sz="2400" dirty="0"/>
          </a:p>
          <a:p>
            <a:pPr marL="342900" indent="-342900">
              <a:buFont typeface="Arial" panose="020B0604020202020204" pitchFamily="34" charset="0"/>
              <a:buChar char="•"/>
            </a:pPr>
            <a:r>
              <a:rPr lang="en-US" sz="2000" dirty="0"/>
              <a:t>Intrusion was detected on August 15th, and all systems were promptly secured along with initiating an investigation</a:t>
            </a:r>
          </a:p>
          <a:p>
            <a:pPr marL="342900" indent="-342900">
              <a:buFont typeface="Arial" panose="020B0604020202020204" pitchFamily="34" charset="0"/>
              <a:buChar char="•"/>
            </a:pPr>
            <a:r>
              <a:rPr lang="en-US" sz="2000" dirty="0"/>
              <a:t>WorldLeaks published stolen data in September 2025</a:t>
            </a:r>
          </a:p>
          <a:p>
            <a:pPr marL="342900" indent="-342900">
              <a:buFont typeface="Arial" panose="020B0604020202020204" pitchFamily="34" charset="0"/>
              <a:buChar char="•"/>
            </a:pPr>
            <a:r>
              <a:rPr lang="en-US" sz="2000" dirty="0"/>
              <a:t>5,000 impacted individuals</a:t>
            </a:r>
          </a:p>
        </p:txBody>
      </p:sp>
      <p:pic>
        <p:nvPicPr>
          <p:cNvPr id="8" name="Image 0" descr="/home/claude/fsla_deck/icons/book-white.png">
            <a:extLst>
              <a:ext uri="{FF2B5EF4-FFF2-40B4-BE49-F238E27FC236}">
                <a16:creationId xmlns:a16="http://schemas.microsoft.com/office/drawing/2014/main" id="{6EC58EB4-8568-E97B-D97A-5D843D608293}"/>
              </a:ext>
            </a:extLst>
          </p:cNvPr>
          <p:cNvPicPr>
            <a:picLocks noChangeAspect="1"/>
          </p:cNvPicPr>
          <p:nvPr/>
        </p:nvPicPr>
        <p:blipFill>
          <a:blip r:embed="rId3"/>
          <a:stretch>
            <a:fillRect/>
          </a:stretch>
        </p:blipFill>
        <p:spPr>
          <a:xfrm>
            <a:off x="11158423" y="445770"/>
            <a:ext cx="438912" cy="438912"/>
          </a:xfrm>
          <a:prstGeom prst="rect">
            <a:avLst/>
          </a:prstGeom>
        </p:spPr>
      </p:pic>
    </p:spTree>
    <p:extLst>
      <p:ext uri="{BB962C8B-B14F-4D97-AF65-F5344CB8AC3E}">
        <p14:creationId xmlns:p14="http://schemas.microsoft.com/office/powerpoint/2010/main" val="2336497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4792a0-1739-44b5-87e4-7766a21c971b" xsi:nil="true"/>
    <lcf76f155ced4ddcb4097134ff3c332f xmlns="f62636c1-1a36-40b4-9a94-97c655ea322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DBD91B37E711E43AF455F0F5399AB15" ma:contentTypeVersion="11" ma:contentTypeDescription="Create a new document." ma:contentTypeScope="" ma:versionID="2121a730a3fdef5dee5bf6e13307d633">
  <xsd:schema xmlns:xsd="http://www.w3.org/2001/XMLSchema" xmlns:xs="http://www.w3.org/2001/XMLSchema" xmlns:p="http://schemas.microsoft.com/office/2006/metadata/properties" xmlns:ns2="f62636c1-1a36-40b4-9a94-97c655ea322b" xmlns:ns3="254792a0-1739-44b5-87e4-7766a21c971b" targetNamespace="http://schemas.microsoft.com/office/2006/metadata/properties" ma:root="true" ma:fieldsID="0bfdeda1e0fcf96c49c9c1079f43fd13" ns2:_="" ns3:_="">
    <xsd:import namespace="f62636c1-1a36-40b4-9a94-97c655ea322b"/>
    <xsd:import namespace="254792a0-1739-44b5-87e4-7766a21c971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636c1-1a36-40b4-9a94-97c655ea32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9e41c4f-d496-44e8-b434-e10fdddeaeb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792a0-1739-44b5-87e4-7766a21c971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89ef78f-58ef-4cf9-8918-1837d702e445}" ma:internalName="TaxCatchAll" ma:showField="CatchAllData" ma:web="254792a0-1739-44b5-87e4-7766a21c97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5E3B4F-D238-47E4-83A9-F65D2E8F44FC}">
  <ds:schemaRefs>
    <ds:schemaRef ds:uri="http://schemas.microsoft.com/sharepoint/v3/contenttype/forms"/>
  </ds:schemaRefs>
</ds:datastoreItem>
</file>

<file path=customXml/itemProps2.xml><?xml version="1.0" encoding="utf-8"?>
<ds:datastoreItem xmlns:ds="http://schemas.openxmlformats.org/officeDocument/2006/customXml" ds:itemID="{1F7568D1-EEC5-47C3-8D94-269AE8FD95FF}">
  <ds:schemaRefs>
    <ds:schemaRef ds:uri="http://purl.org/dc/terms/"/>
    <ds:schemaRef ds:uri="http://purl.org/dc/elements/1.1/"/>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www.w3.org/XML/1998/namespace"/>
    <ds:schemaRef ds:uri="f62636c1-1a36-40b4-9a94-97c655ea322b"/>
    <ds:schemaRef ds:uri="254792a0-1739-44b5-87e4-7766a21c971b"/>
    <ds:schemaRef ds:uri="http://schemas.microsoft.com/office/2006/metadata/properties"/>
  </ds:schemaRefs>
</ds:datastoreItem>
</file>

<file path=customXml/itemProps3.xml><?xml version="1.0" encoding="utf-8"?>
<ds:datastoreItem xmlns:ds="http://schemas.openxmlformats.org/officeDocument/2006/customXml" ds:itemID="{644DADD1-62E2-4B8D-88DE-A9CC98F223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2636c1-1a36-40b4-9a94-97c655ea322b"/>
    <ds:schemaRef ds:uri="254792a0-1739-44b5-87e4-7766a21c97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2574</TotalTime>
  <Words>4993</Words>
  <Application>Microsoft Office PowerPoint</Application>
  <PresentationFormat>Widescreen</PresentationFormat>
  <Paragraphs>539</Paragraphs>
  <Slides>53</Slides>
  <Notes>48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0" baseType="lpstr">
      <vt:lpstr>Aptos</vt:lpstr>
      <vt:lpstr>Arial</vt:lpstr>
      <vt:lpstr>Calibri</vt:lpstr>
      <vt:lpstr>Cambria</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Cybersecurity &amp; Privacy for Senior Living Communities</dc:title>
  <dc:subject>PptxGenJS Presentation</dc:subject>
  <dc:creator>Continuing Education</dc:creator>
  <cp:lastModifiedBy>Brandon Williams</cp:lastModifiedBy>
  <cp:revision>17</cp:revision>
  <dcterms:created xsi:type="dcterms:W3CDTF">2026-08-14T17:53:43Z</dcterms:created>
  <dcterms:modified xsi:type="dcterms:W3CDTF">2026-08-19T17:07:27Z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0x010100BDBD91B37E711E43AF455F0F5399AB15</vt:lpwstr>
  </property>
  <property fmtid="{D5CDD505-2E9C-101B-9397-08002B2CF9AE}" pid="3" name="MediaServiceImageTags">
    <vt:lpwstr/>
  </property>
</Properties>
</file>